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49" r:id="rId5"/>
    <p:sldMasterId id="2147483785" r:id="rId6"/>
    <p:sldMasterId id="2147483815" r:id="rId7"/>
  </p:sldMasterIdLst>
  <p:notesMasterIdLst>
    <p:notesMasterId r:id="rId26"/>
  </p:notesMasterIdLst>
  <p:handoutMasterIdLst>
    <p:handoutMasterId r:id="rId27"/>
  </p:handoutMasterIdLst>
  <p:sldIdLst>
    <p:sldId id="279" r:id="rId8"/>
    <p:sldId id="2147481333" r:id="rId9"/>
    <p:sldId id="2147481332" r:id="rId10"/>
    <p:sldId id="290" r:id="rId11"/>
    <p:sldId id="2147481334" r:id="rId12"/>
    <p:sldId id="297" r:id="rId13"/>
    <p:sldId id="2147481335" r:id="rId14"/>
    <p:sldId id="2147481336" r:id="rId15"/>
    <p:sldId id="2147481337" r:id="rId16"/>
    <p:sldId id="2147481338" r:id="rId17"/>
    <p:sldId id="2147481339" r:id="rId18"/>
    <p:sldId id="2147481340" r:id="rId19"/>
    <p:sldId id="2147481341" r:id="rId20"/>
    <p:sldId id="2147481342" r:id="rId21"/>
    <p:sldId id="2147481343" r:id="rId22"/>
    <p:sldId id="2147481344" r:id="rId23"/>
    <p:sldId id="2147481345" r:id="rId24"/>
    <p:sldId id="2147481346" r:id="rId25"/>
  </p:sldIdLst>
  <p:sldSz cx="12192000" cy="6858000"/>
  <p:notesSz cx="6888163" cy="100203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15" userDrawn="1">
          <p15:clr>
            <a:srgbClr val="A4A3A4"/>
          </p15:clr>
        </p15:guide>
        <p15:guide id="3" orient="horz" pos="1026" userDrawn="1">
          <p15:clr>
            <a:srgbClr val="A4A3A4"/>
          </p15:clr>
        </p15:guide>
        <p15:guide id="4" pos="71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1" clrIdx="0"/>
  <p:cmAuthor id="2" name="Arnout Drenthel" initials="AD [2]" lastIdx="1" clrIdx="1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  <p:cmAuthor id="7" name="Arnout Drenthel" initials="AD [7]" lastIdx="1" clrIdx="6"/>
  <p:cmAuthor id="8" name="Arnout Drenthel" initials="AD [8]" lastIdx="1" clrIdx="7"/>
  <p:cmAuthor id="9" name="Arnout Drenthel" initials="AD [9]" lastIdx="1" clrIdx="8"/>
  <p:cmAuthor id="10" name="Lanz, P.M. (Pauline)" initials="LP(" lastIdx="6" clrIdx="9">
    <p:extLst>
      <p:ext uri="{19B8F6BF-5375-455C-9EA6-DF929625EA0E}">
        <p15:presenceInfo xmlns:p15="http://schemas.microsoft.com/office/powerpoint/2012/main" userId="S-1-5-21-3914437075-3677242613-1750735346-100696" providerId="AD"/>
      </p:ext>
    </p:extLst>
  </p:cmAuthor>
  <p:cmAuthor id="11" name="Schreuder, I.C. (Inge)" initials="SI(" lastIdx="45" clrIdx="10">
    <p:extLst>
      <p:ext uri="{19B8F6BF-5375-455C-9EA6-DF929625EA0E}">
        <p15:presenceInfo xmlns:p15="http://schemas.microsoft.com/office/powerpoint/2012/main" userId="S::inge.schreuder@rvo.nl::06896215-398b-41e4-98ab-69d1fc9919f6" providerId="AD"/>
      </p:ext>
    </p:extLst>
  </p:cmAuthor>
  <p:cmAuthor id="12" name="Duin, B. van (Barbara)" initials="DBv(" lastIdx="12" clrIdx="11">
    <p:extLst>
      <p:ext uri="{19B8F6BF-5375-455C-9EA6-DF929625EA0E}">
        <p15:presenceInfo xmlns:p15="http://schemas.microsoft.com/office/powerpoint/2012/main" userId="S::barbara.vanduin@rvo.nl::3530e6f5-bd83-45ac-aad3-5c50a71bef00" providerId="AD"/>
      </p:ext>
    </p:extLst>
  </p:cmAuthor>
  <p:cmAuthor id="13" name="Barbara van Duin" initials="BvD" lastIdx="2" clrIdx="12">
    <p:extLst>
      <p:ext uri="{19B8F6BF-5375-455C-9EA6-DF929625EA0E}">
        <p15:presenceInfo xmlns:p15="http://schemas.microsoft.com/office/powerpoint/2012/main" userId="Barbara van Duin" providerId="None"/>
      </p:ext>
    </p:extLst>
  </p:cmAuthor>
  <p:cmAuthor id="14" name="Barbara van Duin" initials="BvD [2]" lastIdx="18" clrIdx="13">
    <p:extLst>
      <p:ext uri="{19B8F6BF-5375-455C-9EA6-DF929625EA0E}">
        <p15:presenceInfo xmlns:p15="http://schemas.microsoft.com/office/powerpoint/2012/main" userId="S::Barbara.vanduin@in-novation.nl::5d9ff4d0-7999-42a6-811e-87e91ccfa5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154273"/>
    <a:srgbClr val="D52B1E"/>
    <a:srgbClr val="FF6801"/>
    <a:srgbClr val="FF993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ijl, donker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8" autoAdjust="0"/>
    <p:restoredTop sz="85507" autoAdjust="0"/>
  </p:normalViewPr>
  <p:slideViewPr>
    <p:cSldViewPr snapToGrid="0">
      <p:cViewPr varScale="1">
        <p:scale>
          <a:sx n="59" d="100"/>
          <a:sy n="59" d="100"/>
        </p:scale>
        <p:origin x="200" y="1104"/>
      </p:cViewPr>
      <p:guideLst>
        <p:guide orient="horz" pos="2115"/>
        <p:guide orient="horz" pos="1026"/>
        <p:guide pos="71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43" d="100"/>
          <a:sy n="43" d="100"/>
        </p:scale>
        <p:origin x="2868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6ED8D-ADCF-447C-89D6-4FB6BCE3F981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2DD18236-4ADD-4155-82E9-92F7BE63EADC}">
      <dgm:prSet phldrT="[Tekst]"/>
      <dgm:spPr>
        <a:solidFill>
          <a:schemeClr val="tx1"/>
        </a:solidFill>
      </dgm:spPr>
      <dgm:t>
        <a:bodyPr/>
        <a:lstStyle/>
        <a:p>
          <a:r>
            <a:rPr lang="nl-NL" dirty="0"/>
            <a:t>Fase 1</a:t>
          </a:r>
        </a:p>
      </dgm:t>
    </dgm:pt>
    <dgm:pt modelId="{CC3221B8-5DE4-4E6E-8FB1-2A68DEB3113A}" type="parTrans" cxnId="{EB05D0C2-F3AB-415D-B385-1BAADE3AB144}">
      <dgm:prSet/>
      <dgm:spPr/>
      <dgm:t>
        <a:bodyPr/>
        <a:lstStyle/>
        <a:p>
          <a:endParaRPr lang="nl-NL"/>
        </a:p>
      </dgm:t>
    </dgm:pt>
    <dgm:pt modelId="{E1EAA720-00AA-42DB-BE44-C0C16EA71179}" type="sibTrans" cxnId="{EB05D0C2-F3AB-415D-B385-1BAADE3AB144}">
      <dgm:prSet/>
      <dgm:spPr/>
      <dgm:t>
        <a:bodyPr/>
        <a:lstStyle/>
        <a:p>
          <a:endParaRPr lang="nl-NL"/>
        </a:p>
      </dgm:t>
    </dgm:pt>
    <dgm:pt modelId="{4DDEAB5C-1466-4CB0-90B7-943CB72EC017}">
      <dgm:prSet phldrT="[Tekst]" custT="1"/>
      <dgm:spPr/>
      <dgm:t>
        <a:bodyPr/>
        <a:lstStyle/>
        <a:p>
          <a:r>
            <a: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Ik …</a:t>
          </a:r>
        </a:p>
      </dgm:t>
    </dgm:pt>
    <dgm:pt modelId="{F11242EB-7412-4C3C-A2A8-F98D85434128}" type="parTrans" cxnId="{74C25422-06A9-4260-9916-B0280AD89A22}">
      <dgm:prSet/>
      <dgm:spPr/>
      <dgm:t>
        <a:bodyPr/>
        <a:lstStyle/>
        <a:p>
          <a:endParaRPr lang="nl-NL"/>
        </a:p>
      </dgm:t>
    </dgm:pt>
    <dgm:pt modelId="{75FEC6D5-F7C2-4CF0-BD0E-B7E6A7AB793E}" type="sibTrans" cxnId="{74C25422-06A9-4260-9916-B0280AD89A22}">
      <dgm:prSet/>
      <dgm:spPr/>
      <dgm:t>
        <a:bodyPr/>
        <a:lstStyle/>
        <a:p>
          <a:endParaRPr lang="nl-NL"/>
        </a:p>
      </dgm:t>
    </dgm:pt>
    <dgm:pt modelId="{BDEC81CE-0FB1-4695-9DD5-D61E94A4AD87}">
      <dgm:prSet phldrT="[Tekst]"/>
      <dgm:spPr>
        <a:solidFill>
          <a:schemeClr val="tx1"/>
        </a:solidFill>
      </dgm:spPr>
      <dgm:t>
        <a:bodyPr/>
        <a:lstStyle/>
        <a:p>
          <a:r>
            <a:rPr lang="nl-NL" dirty="0"/>
            <a:t>Fase 2</a:t>
          </a:r>
        </a:p>
      </dgm:t>
    </dgm:pt>
    <dgm:pt modelId="{90953F18-91D5-4C85-B935-ACA06AF206D4}" type="parTrans" cxnId="{241ADD26-B3AF-44A7-8080-4C0CF7FFBC79}">
      <dgm:prSet/>
      <dgm:spPr/>
      <dgm:t>
        <a:bodyPr/>
        <a:lstStyle/>
        <a:p>
          <a:endParaRPr lang="nl-NL"/>
        </a:p>
      </dgm:t>
    </dgm:pt>
    <dgm:pt modelId="{97F239DE-622B-4C2E-A9DD-C4C1192B358F}" type="sibTrans" cxnId="{241ADD26-B3AF-44A7-8080-4C0CF7FFBC79}">
      <dgm:prSet/>
      <dgm:spPr/>
      <dgm:t>
        <a:bodyPr/>
        <a:lstStyle/>
        <a:p>
          <a:endParaRPr lang="nl-NL"/>
        </a:p>
      </dgm:t>
    </dgm:pt>
    <dgm:pt modelId="{3B53FFF3-48D0-4288-BCD8-A8D1565CF3F1}">
      <dgm:prSet phldrT="[Tekst]" custT="1"/>
      <dgm:spPr/>
      <dgm:t>
        <a:bodyPr/>
        <a:lstStyle/>
        <a:p>
          <a:r>
            <a: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Ik …</a:t>
          </a:r>
        </a:p>
      </dgm:t>
    </dgm:pt>
    <dgm:pt modelId="{05EF8D2A-CFDD-4370-910F-E73B8463DE4E}" type="parTrans" cxnId="{E2DEED33-5AB7-4EB3-9E53-392EDDDA3B33}">
      <dgm:prSet/>
      <dgm:spPr/>
      <dgm:t>
        <a:bodyPr/>
        <a:lstStyle/>
        <a:p>
          <a:endParaRPr lang="nl-NL"/>
        </a:p>
      </dgm:t>
    </dgm:pt>
    <dgm:pt modelId="{984EA3C0-5459-4AA7-A11C-FECAB710251C}" type="sibTrans" cxnId="{E2DEED33-5AB7-4EB3-9E53-392EDDDA3B33}">
      <dgm:prSet/>
      <dgm:spPr/>
      <dgm:t>
        <a:bodyPr/>
        <a:lstStyle/>
        <a:p>
          <a:endParaRPr lang="nl-NL"/>
        </a:p>
      </dgm:t>
    </dgm:pt>
    <dgm:pt modelId="{8D82A8D7-C8C8-41CB-A3A2-8B73CA0A4616}">
      <dgm:prSet phldrT="[Tekst]"/>
      <dgm:spPr>
        <a:solidFill>
          <a:schemeClr val="tx1"/>
        </a:solidFill>
      </dgm:spPr>
      <dgm:t>
        <a:bodyPr/>
        <a:lstStyle/>
        <a:p>
          <a:r>
            <a:rPr lang="nl-NL" dirty="0"/>
            <a:t>Fase 3</a:t>
          </a:r>
        </a:p>
      </dgm:t>
    </dgm:pt>
    <dgm:pt modelId="{726E9A84-272D-4310-9D15-7F4C0FB4500A}" type="parTrans" cxnId="{691FE27F-A00C-484A-9558-3F2D8DD9A153}">
      <dgm:prSet/>
      <dgm:spPr/>
      <dgm:t>
        <a:bodyPr/>
        <a:lstStyle/>
        <a:p>
          <a:endParaRPr lang="nl-NL"/>
        </a:p>
      </dgm:t>
    </dgm:pt>
    <dgm:pt modelId="{D881B54E-A020-44DD-A3B0-4B6FDD62F381}" type="sibTrans" cxnId="{691FE27F-A00C-484A-9558-3F2D8DD9A153}">
      <dgm:prSet/>
      <dgm:spPr/>
      <dgm:t>
        <a:bodyPr/>
        <a:lstStyle/>
        <a:p>
          <a:endParaRPr lang="nl-NL"/>
        </a:p>
      </dgm:t>
    </dgm:pt>
    <dgm:pt modelId="{DA87C582-5AAA-446C-AF4E-9058C8BA3540}">
      <dgm:prSet phldrT="[Tekst]" custT="1"/>
      <dgm:spPr/>
      <dgm:t>
        <a:bodyPr/>
        <a:lstStyle/>
        <a:p>
          <a:r>
            <a: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Ik …</a:t>
          </a:r>
        </a:p>
      </dgm:t>
    </dgm:pt>
    <dgm:pt modelId="{6F8E2256-467A-4A54-AE5E-4996C6375058}" type="parTrans" cxnId="{354A6DEC-7C5E-4066-AA6D-E3FEE58CE7E9}">
      <dgm:prSet/>
      <dgm:spPr/>
      <dgm:t>
        <a:bodyPr/>
        <a:lstStyle/>
        <a:p>
          <a:endParaRPr lang="nl-NL"/>
        </a:p>
      </dgm:t>
    </dgm:pt>
    <dgm:pt modelId="{70CB8099-A068-4CF0-9DCF-9B41034E7E7D}" type="sibTrans" cxnId="{354A6DEC-7C5E-4066-AA6D-E3FEE58CE7E9}">
      <dgm:prSet/>
      <dgm:spPr/>
      <dgm:t>
        <a:bodyPr/>
        <a:lstStyle/>
        <a:p>
          <a:endParaRPr lang="nl-NL"/>
        </a:p>
      </dgm:t>
    </dgm:pt>
    <dgm:pt modelId="{A11E7894-0705-4FA6-B7E5-088FFA447D8B}">
      <dgm:prSet phldrT="[Tekst]"/>
      <dgm:spPr>
        <a:solidFill>
          <a:schemeClr val="tx1"/>
        </a:solidFill>
      </dgm:spPr>
      <dgm:t>
        <a:bodyPr/>
        <a:lstStyle/>
        <a:p>
          <a:r>
            <a:rPr lang="nl-NL" dirty="0"/>
            <a:t>Fase 4</a:t>
          </a:r>
        </a:p>
      </dgm:t>
    </dgm:pt>
    <dgm:pt modelId="{965A07BF-C455-42B6-B92C-114CAC91CD72}" type="parTrans" cxnId="{DA02ECB0-4D4D-4FC0-A975-D892058765F8}">
      <dgm:prSet/>
      <dgm:spPr/>
      <dgm:t>
        <a:bodyPr/>
        <a:lstStyle/>
        <a:p>
          <a:endParaRPr lang="nl-NL"/>
        </a:p>
      </dgm:t>
    </dgm:pt>
    <dgm:pt modelId="{C081D66E-7D79-41DA-90E2-9461AB59EE11}" type="sibTrans" cxnId="{DA02ECB0-4D4D-4FC0-A975-D892058765F8}">
      <dgm:prSet/>
      <dgm:spPr/>
      <dgm:t>
        <a:bodyPr/>
        <a:lstStyle/>
        <a:p>
          <a:endParaRPr lang="nl-NL"/>
        </a:p>
      </dgm:t>
    </dgm:pt>
    <dgm:pt modelId="{5926AC50-2940-43B0-9455-40926916A0C3}">
      <dgm:prSet phldrT="[Tekst]"/>
      <dgm:spPr>
        <a:solidFill>
          <a:schemeClr val="tx1"/>
        </a:solidFill>
      </dgm:spPr>
      <dgm:t>
        <a:bodyPr/>
        <a:lstStyle/>
        <a:p>
          <a:r>
            <a:rPr lang="nl-NL" dirty="0"/>
            <a:t>Fase 5</a:t>
          </a:r>
        </a:p>
      </dgm:t>
    </dgm:pt>
    <dgm:pt modelId="{CA5C9F2A-A6AA-4B47-AAEE-96588D444EDA}" type="parTrans" cxnId="{C2D18512-D3C5-4452-AA5A-FE74732A0C88}">
      <dgm:prSet/>
      <dgm:spPr/>
      <dgm:t>
        <a:bodyPr/>
        <a:lstStyle/>
        <a:p>
          <a:endParaRPr lang="nl-NL"/>
        </a:p>
      </dgm:t>
    </dgm:pt>
    <dgm:pt modelId="{C0853465-23A5-4485-BE88-BDDE8514D4B0}" type="sibTrans" cxnId="{C2D18512-D3C5-4452-AA5A-FE74732A0C88}">
      <dgm:prSet/>
      <dgm:spPr/>
      <dgm:t>
        <a:bodyPr/>
        <a:lstStyle/>
        <a:p>
          <a:endParaRPr lang="nl-NL"/>
        </a:p>
      </dgm:t>
    </dgm:pt>
    <dgm:pt modelId="{1B760CF2-B2A3-4A3A-9D8C-29D33A6081DD}">
      <dgm:prSet phldrT="[Tekst]" custT="1"/>
      <dgm:spPr/>
      <dgm:t>
        <a:bodyPr/>
        <a:lstStyle/>
        <a:p>
          <a:r>
            <a: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Ik …</a:t>
          </a:r>
        </a:p>
      </dgm:t>
    </dgm:pt>
    <dgm:pt modelId="{49E45AAF-7B99-44DC-8F12-56070D9C60C0}" type="parTrans" cxnId="{5DB99D1B-C00F-4114-9D42-2DA75DA7C6ED}">
      <dgm:prSet/>
      <dgm:spPr/>
      <dgm:t>
        <a:bodyPr/>
        <a:lstStyle/>
        <a:p>
          <a:endParaRPr lang="nl-NL"/>
        </a:p>
      </dgm:t>
    </dgm:pt>
    <dgm:pt modelId="{29B1363A-6F24-40C0-8F97-F45C816B3683}" type="sibTrans" cxnId="{5DB99D1B-C00F-4114-9D42-2DA75DA7C6ED}">
      <dgm:prSet/>
      <dgm:spPr/>
      <dgm:t>
        <a:bodyPr/>
        <a:lstStyle/>
        <a:p>
          <a:endParaRPr lang="nl-NL"/>
        </a:p>
      </dgm:t>
    </dgm:pt>
    <dgm:pt modelId="{96F1780A-D403-4BA0-A93B-4171A9EAFA69}">
      <dgm:prSet phldrT="[Tekst]" custT="1"/>
      <dgm:spPr/>
      <dgm:t>
        <a:bodyPr/>
        <a:lstStyle/>
        <a:p>
          <a:r>
            <a:rPr lang="nl-NL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Ik …</a:t>
          </a:r>
        </a:p>
      </dgm:t>
    </dgm:pt>
    <dgm:pt modelId="{AE9B4A2E-D225-4D41-96CD-BED0254E5EA9}" type="parTrans" cxnId="{9B1AE4FA-3B2B-4472-9B6C-B60921D7867D}">
      <dgm:prSet/>
      <dgm:spPr/>
      <dgm:t>
        <a:bodyPr/>
        <a:lstStyle/>
        <a:p>
          <a:endParaRPr lang="nl-NL"/>
        </a:p>
      </dgm:t>
    </dgm:pt>
    <dgm:pt modelId="{481AC106-44B1-4879-9D1E-6F07BFAD7D7E}" type="sibTrans" cxnId="{9B1AE4FA-3B2B-4472-9B6C-B60921D7867D}">
      <dgm:prSet/>
      <dgm:spPr/>
      <dgm:t>
        <a:bodyPr/>
        <a:lstStyle/>
        <a:p>
          <a:endParaRPr lang="nl-NL"/>
        </a:p>
      </dgm:t>
    </dgm:pt>
    <dgm:pt modelId="{FD0211D4-3331-4D41-ABF6-B4853B045BD4}" type="pres">
      <dgm:prSet presAssocID="{9886ED8D-ADCF-447C-89D6-4FB6BCE3F981}" presName="Name0" presStyleCnt="0">
        <dgm:presLayoutVars>
          <dgm:dir/>
          <dgm:animLvl val="lvl"/>
          <dgm:resizeHandles val="exact"/>
        </dgm:presLayoutVars>
      </dgm:prSet>
      <dgm:spPr/>
    </dgm:pt>
    <dgm:pt modelId="{F813AECC-31C7-4093-BB52-CE497316C877}" type="pres">
      <dgm:prSet presAssocID="{2DD18236-4ADD-4155-82E9-92F7BE63EADC}" presName="compositeNode" presStyleCnt="0">
        <dgm:presLayoutVars>
          <dgm:bulletEnabled val="1"/>
        </dgm:presLayoutVars>
      </dgm:prSet>
      <dgm:spPr/>
    </dgm:pt>
    <dgm:pt modelId="{410DC1F4-9B66-469D-B668-69BAA8D13B4A}" type="pres">
      <dgm:prSet presAssocID="{2DD18236-4ADD-4155-82E9-92F7BE63EADC}" presName="bgRect" presStyleLbl="node1" presStyleIdx="0" presStyleCnt="5"/>
      <dgm:spPr/>
    </dgm:pt>
    <dgm:pt modelId="{07FC33BD-12F1-44EC-B2AE-EF13E55CE54C}" type="pres">
      <dgm:prSet presAssocID="{2DD18236-4ADD-4155-82E9-92F7BE63EADC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6C90CA2C-F54F-450C-BF03-725E4FD4774C}" type="pres">
      <dgm:prSet presAssocID="{2DD18236-4ADD-4155-82E9-92F7BE63EADC}" presName="childNode" presStyleLbl="node1" presStyleIdx="0" presStyleCnt="5">
        <dgm:presLayoutVars>
          <dgm:bulletEnabled val="1"/>
        </dgm:presLayoutVars>
      </dgm:prSet>
      <dgm:spPr/>
    </dgm:pt>
    <dgm:pt modelId="{66BC12A2-F078-4DAB-B054-5E21E6AC17E8}" type="pres">
      <dgm:prSet presAssocID="{E1EAA720-00AA-42DB-BE44-C0C16EA71179}" presName="hSp" presStyleCnt="0"/>
      <dgm:spPr/>
    </dgm:pt>
    <dgm:pt modelId="{53991D3C-A289-496F-9D50-829E5930DDD9}" type="pres">
      <dgm:prSet presAssocID="{E1EAA720-00AA-42DB-BE44-C0C16EA71179}" presName="vProcSp" presStyleCnt="0"/>
      <dgm:spPr/>
    </dgm:pt>
    <dgm:pt modelId="{80AF0A08-7ACC-4B34-AE65-092DDEE6437A}" type="pres">
      <dgm:prSet presAssocID="{E1EAA720-00AA-42DB-BE44-C0C16EA71179}" presName="vSp1" presStyleCnt="0"/>
      <dgm:spPr/>
    </dgm:pt>
    <dgm:pt modelId="{0DB6FC23-9935-4549-8308-B33ED8E5327C}" type="pres">
      <dgm:prSet presAssocID="{E1EAA720-00AA-42DB-BE44-C0C16EA71179}" presName="simulatedConn" presStyleLbl="solidFgAcc1" presStyleIdx="0" presStyleCnt="4"/>
      <dgm:spPr/>
    </dgm:pt>
    <dgm:pt modelId="{50D1E6AF-319A-4B08-A83C-E5E09AB17F55}" type="pres">
      <dgm:prSet presAssocID="{E1EAA720-00AA-42DB-BE44-C0C16EA71179}" presName="vSp2" presStyleCnt="0"/>
      <dgm:spPr/>
    </dgm:pt>
    <dgm:pt modelId="{062301AB-055C-4E9D-85B1-012146B652AB}" type="pres">
      <dgm:prSet presAssocID="{E1EAA720-00AA-42DB-BE44-C0C16EA71179}" presName="sibTrans" presStyleCnt="0"/>
      <dgm:spPr/>
    </dgm:pt>
    <dgm:pt modelId="{85FA7CA7-C5D9-40A4-9559-0BE89907D29D}" type="pres">
      <dgm:prSet presAssocID="{BDEC81CE-0FB1-4695-9DD5-D61E94A4AD87}" presName="compositeNode" presStyleCnt="0">
        <dgm:presLayoutVars>
          <dgm:bulletEnabled val="1"/>
        </dgm:presLayoutVars>
      </dgm:prSet>
      <dgm:spPr/>
    </dgm:pt>
    <dgm:pt modelId="{2513B29B-6D20-4666-BB7B-3CA9914074E6}" type="pres">
      <dgm:prSet presAssocID="{BDEC81CE-0FB1-4695-9DD5-D61E94A4AD87}" presName="bgRect" presStyleLbl="node1" presStyleIdx="1" presStyleCnt="5"/>
      <dgm:spPr/>
    </dgm:pt>
    <dgm:pt modelId="{7258E7A8-700D-411D-9B76-D883672E28C8}" type="pres">
      <dgm:prSet presAssocID="{BDEC81CE-0FB1-4695-9DD5-D61E94A4AD87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CD7A5C13-8A7F-4D1A-B575-D8F9B09ADC8F}" type="pres">
      <dgm:prSet presAssocID="{BDEC81CE-0FB1-4695-9DD5-D61E94A4AD87}" presName="childNode" presStyleLbl="node1" presStyleIdx="1" presStyleCnt="5">
        <dgm:presLayoutVars>
          <dgm:bulletEnabled val="1"/>
        </dgm:presLayoutVars>
      </dgm:prSet>
      <dgm:spPr/>
    </dgm:pt>
    <dgm:pt modelId="{5133BE97-6450-455B-A8EC-DB5596FB0D27}" type="pres">
      <dgm:prSet presAssocID="{97F239DE-622B-4C2E-A9DD-C4C1192B358F}" presName="hSp" presStyleCnt="0"/>
      <dgm:spPr/>
    </dgm:pt>
    <dgm:pt modelId="{79307C77-9121-4B37-81A9-009A7DC6C191}" type="pres">
      <dgm:prSet presAssocID="{97F239DE-622B-4C2E-A9DD-C4C1192B358F}" presName="vProcSp" presStyleCnt="0"/>
      <dgm:spPr/>
    </dgm:pt>
    <dgm:pt modelId="{2926C5AC-BB61-43C2-BC6A-988F8981A770}" type="pres">
      <dgm:prSet presAssocID="{97F239DE-622B-4C2E-A9DD-C4C1192B358F}" presName="vSp1" presStyleCnt="0"/>
      <dgm:spPr/>
    </dgm:pt>
    <dgm:pt modelId="{4D947B64-82DA-43CA-BBA6-61A6C5689B4F}" type="pres">
      <dgm:prSet presAssocID="{97F239DE-622B-4C2E-A9DD-C4C1192B358F}" presName="simulatedConn" presStyleLbl="solidFgAcc1" presStyleIdx="1" presStyleCnt="4"/>
      <dgm:spPr/>
    </dgm:pt>
    <dgm:pt modelId="{28B9AC5E-9483-4CBC-9B79-0CD845D75F1C}" type="pres">
      <dgm:prSet presAssocID="{97F239DE-622B-4C2E-A9DD-C4C1192B358F}" presName="vSp2" presStyleCnt="0"/>
      <dgm:spPr/>
    </dgm:pt>
    <dgm:pt modelId="{9F2844F1-39DA-4673-95CC-80227D5A4B3A}" type="pres">
      <dgm:prSet presAssocID="{97F239DE-622B-4C2E-A9DD-C4C1192B358F}" presName="sibTrans" presStyleCnt="0"/>
      <dgm:spPr/>
    </dgm:pt>
    <dgm:pt modelId="{859C28F3-08DE-40C6-9B24-D803A1A829EC}" type="pres">
      <dgm:prSet presAssocID="{8D82A8D7-C8C8-41CB-A3A2-8B73CA0A4616}" presName="compositeNode" presStyleCnt="0">
        <dgm:presLayoutVars>
          <dgm:bulletEnabled val="1"/>
        </dgm:presLayoutVars>
      </dgm:prSet>
      <dgm:spPr/>
    </dgm:pt>
    <dgm:pt modelId="{ED6DD4A1-9A70-46CC-A22F-CA9A06CCFA46}" type="pres">
      <dgm:prSet presAssocID="{8D82A8D7-C8C8-41CB-A3A2-8B73CA0A4616}" presName="bgRect" presStyleLbl="node1" presStyleIdx="2" presStyleCnt="5"/>
      <dgm:spPr/>
    </dgm:pt>
    <dgm:pt modelId="{E4049B04-5CC7-44DB-93D8-28DBD4D9E423}" type="pres">
      <dgm:prSet presAssocID="{8D82A8D7-C8C8-41CB-A3A2-8B73CA0A4616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636E81A3-481F-4023-A87D-A3884DC25A03}" type="pres">
      <dgm:prSet presAssocID="{8D82A8D7-C8C8-41CB-A3A2-8B73CA0A4616}" presName="childNode" presStyleLbl="node1" presStyleIdx="2" presStyleCnt="5">
        <dgm:presLayoutVars>
          <dgm:bulletEnabled val="1"/>
        </dgm:presLayoutVars>
      </dgm:prSet>
      <dgm:spPr/>
    </dgm:pt>
    <dgm:pt modelId="{85E09876-E398-4078-8AB9-E4DB581C3B06}" type="pres">
      <dgm:prSet presAssocID="{D881B54E-A020-44DD-A3B0-4B6FDD62F381}" presName="hSp" presStyleCnt="0"/>
      <dgm:spPr/>
    </dgm:pt>
    <dgm:pt modelId="{5D2021B0-4A3D-4CC1-B118-F694DD8E3160}" type="pres">
      <dgm:prSet presAssocID="{D881B54E-A020-44DD-A3B0-4B6FDD62F381}" presName="vProcSp" presStyleCnt="0"/>
      <dgm:spPr/>
    </dgm:pt>
    <dgm:pt modelId="{20E9B423-FB5F-497D-B69F-016955DC61DA}" type="pres">
      <dgm:prSet presAssocID="{D881B54E-A020-44DD-A3B0-4B6FDD62F381}" presName="vSp1" presStyleCnt="0"/>
      <dgm:spPr/>
    </dgm:pt>
    <dgm:pt modelId="{ED9FB998-8D90-4788-98A9-1AEE325A1875}" type="pres">
      <dgm:prSet presAssocID="{D881B54E-A020-44DD-A3B0-4B6FDD62F381}" presName="simulatedConn" presStyleLbl="solidFgAcc1" presStyleIdx="2" presStyleCnt="4"/>
      <dgm:spPr/>
    </dgm:pt>
    <dgm:pt modelId="{7FD11BB0-22E2-41F2-A86B-5B11E2132744}" type="pres">
      <dgm:prSet presAssocID="{D881B54E-A020-44DD-A3B0-4B6FDD62F381}" presName="vSp2" presStyleCnt="0"/>
      <dgm:spPr/>
    </dgm:pt>
    <dgm:pt modelId="{56F37186-7ABC-4095-BA6A-29B69A7D4828}" type="pres">
      <dgm:prSet presAssocID="{D881B54E-A020-44DD-A3B0-4B6FDD62F381}" presName="sibTrans" presStyleCnt="0"/>
      <dgm:spPr/>
    </dgm:pt>
    <dgm:pt modelId="{48578AB2-BEA8-4000-9CBC-CA01F6AD236F}" type="pres">
      <dgm:prSet presAssocID="{A11E7894-0705-4FA6-B7E5-088FFA447D8B}" presName="compositeNode" presStyleCnt="0">
        <dgm:presLayoutVars>
          <dgm:bulletEnabled val="1"/>
        </dgm:presLayoutVars>
      </dgm:prSet>
      <dgm:spPr/>
    </dgm:pt>
    <dgm:pt modelId="{B76951EB-DDD0-4BB0-AC14-79D902247674}" type="pres">
      <dgm:prSet presAssocID="{A11E7894-0705-4FA6-B7E5-088FFA447D8B}" presName="bgRect" presStyleLbl="node1" presStyleIdx="3" presStyleCnt="5"/>
      <dgm:spPr/>
    </dgm:pt>
    <dgm:pt modelId="{3650C1FB-08E4-4189-82EA-5B75695E063B}" type="pres">
      <dgm:prSet presAssocID="{A11E7894-0705-4FA6-B7E5-088FFA447D8B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568BD267-CBA9-42E9-9942-55A829FB0D39}" type="pres">
      <dgm:prSet presAssocID="{A11E7894-0705-4FA6-B7E5-088FFA447D8B}" presName="childNode" presStyleLbl="node1" presStyleIdx="3" presStyleCnt="5">
        <dgm:presLayoutVars>
          <dgm:bulletEnabled val="1"/>
        </dgm:presLayoutVars>
      </dgm:prSet>
      <dgm:spPr/>
    </dgm:pt>
    <dgm:pt modelId="{47E25533-8F4A-4B1E-8E45-153D62B94373}" type="pres">
      <dgm:prSet presAssocID="{C081D66E-7D79-41DA-90E2-9461AB59EE11}" presName="hSp" presStyleCnt="0"/>
      <dgm:spPr/>
    </dgm:pt>
    <dgm:pt modelId="{1F8FFF3A-853B-451B-99AF-824F66A7A8B3}" type="pres">
      <dgm:prSet presAssocID="{C081D66E-7D79-41DA-90E2-9461AB59EE11}" presName="vProcSp" presStyleCnt="0"/>
      <dgm:spPr/>
    </dgm:pt>
    <dgm:pt modelId="{29CBB40E-771A-4013-B54C-F39A0E7C4983}" type="pres">
      <dgm:prSet presAssocID="{C081D66E-7D79-41DA-90E2-9461AB59EE11}" presName="vSp1" presStyleCnt="0"/>
      <dgm:spPr/>
    </dgm:pt>
    <dgm:pt modelId="{85EDE2BB-C278-4342-99D2-A93F34C8AAE9}" type="pres">
      <dgm:prSet presAssocID="{C081D66E-7D79-41DA-90E2-9461AB59EE11}" presName="simulatedConn" presStyleLbl="solidFgAcc1" presStyleIdx="3" presStyleCnt="4"/>
      <dgm:spPr/>
    </dgm:pt>
    <dgm:pt modelId="{5E8A7F1C-881A-47C5-A3F2-00D003B8A78C}" type="pres">
      <dgm:prSet presAssocID="{C081D66E-7D79-41DA-90E2-9461AB59EE11}" presName="vSp2" presStyleCnt="0"/>
      <dgm:spPr/>
    </dgm:pt>
    <dgm:pt modelId="{B19F92E6-A31A-4C44-B210-AF083DF77984}" type="pres">
      <dgm:prSet presAssocID="{C081D66E-7D79-41DA-90E2-9461AB59EE11}" presName="sibTrans" presStyleCnt="0"/>
      <dgm:spPr/>
    </dgm:pt>
    <dgm:pt modelId="{E61103EA-24C0-4B9B-87C8-1E2F54BF5EF8}" type="pres">
      <dgm:prSet presAssocID="{5926AC50-2940-43B0-9455-40926916A0C3}" presName="compositeNode" presStyleCnt="0">
        <dgm:presLayoutVars>
          <dgm:bulletEnabled val="1"/>
        </dgm:presLayoutVars>
      </dgm:prSet>
      <dgm:spPr/>
    </dgm:pt>
    <dgm:pt modelId="{7C221691-4F4E-43AE-A0CB-832CAA5D26CA}" type="pres">
      <dgm:prSet presAssocID="{5926AC50-2940-43B0-9455-40926916A0C3}" presName="bgRect" presStyleLbl="node1" presStyleIdx="4" presStyleCnt="5"/>
      <dgm:spPr/>
    </dgm:pt>
    <dgm:pt modelId="{5D07848E-4DF3-4454-8C7E-FC017CF3D09E}" type="pres">
      <dgm:prSet presAssocID="{5926AC50-2940-43B0-9455-40926916A0C3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83C6B6EA-3A52-4DB8-B6CA-9CC7889D7A27}" type="pres">
      <dgm:prSet presAssocID="{5926AC50-2940-43B0-9455-40926916A0C3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85A98D04-49E3-4D31-9094-CD88EFE730AD}" type="presOf" srcId="{3B53FFF3-48D0-4288-BCD8-A8D1565CF3F1}" destId="{CD7A5C13-8A7F-4D1A-B575-D8F9B09ADC8F}" srcOrd="0" destOrd="0" presId="urn:microsoft.com/office/officeart/2005/8/layout/hProcess7"/>
    <dgm:cxn modelId="{C2D18512-D3C5-4452-AA5A-FE74732A0C88}" srcId="{9886ED8D-ADCF-447C-89D6-4FB6BCE3F981}" destId="{5926AC50-2940-43B0-9455-40926916A0C3}" srcOrd="4" destOrd="0" parTransId="{CA5C9F2A-A6AA-4B47-AAEE-96588D444EDA}" sibTransId="{C0853465-23A5-4485-BE88-BDDE8514D4B0}"/>
    <dgm:cxn modelId="{5DB99D1B-C00F-4114-9D42-2DA75DA7C6ED}" srcId="{A11E7894-0705-4FA6-B7E5-088FFA447D8B}" destId="{1B760CF2-B2A3-4A3A-9D8C-29D33A6081DD}" srcOrd="0" destOrd="0" parTransId="{49E45AAF-7B99-44DC-8F12-56070D9C60C0}" sibTransId="{29B1363A-6F24-40C0-8F97-F45C816B3683}"/>
    <dgm:cxn modelId="{18816221-BFB1-4AFC-87DE-01E23AA075BC}" type="presOf" srcId="{A11E7894-0705-4FA6-B7E5-088FFA447D8B}" destId="{B76951EB-DDD0-4BB0-AC14-79D902247674}" srcOrd="0" destOrd="0" presId="urn:microsoft.com/office/officeart/2005/8/layout/hProcess7"/>
    <dgm:cxn modelId="{74C25422-06A9-4260-9916-B0280AD89A22}" srcId="{2DD18236-4ADD-4155-82E9-92F7BE63EADC}" destId="{4DDEAB5C-1466-4CB0-90B7-943CB72EC017}" srcOrd="0" destOrd="0" parTransId="{F11242EB-7412-4C3C-A2A8-F98D85434128}" sibTransId="{75FEC6D5-F7C2-4CF0-BD0E-B7E6A7AB793E}"/>
    <dgm:cxn modelId="{241ADD26-B3AF-44A7-8080-4C0CF7FFBC79}" srcId="{9886ED8D-ADCF-447C-89D6-4FB6BCE3F981}" destId="{BDEC81CE-0FB1-4695-9DD5-D61E94A4AD87}" srcOrd="1" destOrd="0" parTransId="{90953F18-91D5-4C85-B935-ACA06AF206D4}" sibTransId="{97F239DE-622B-4C2E-A9DD-C4C1192B358F}"/>
    <dgm:cxn modelId="{E2DEED33-5AB7-4EB3-9E53-392EDDDA3B33}" srcId="{BDEC81CE-0FB1-4695-9DD5-D61E94A4AD87}" destId="{3B53FFF3-48D0-4288-BCD8-A8D1565CF3F1}" srcOrd="0" destOrd="0" parTransId="{05EF8D2A-CFDD-4370-910F-E73B8463DE4E}" sibTransId="{984EA3C0-5459-4AA7-A11C-FECAB710251C}"/>
    <dgm:cxn modelId="{50E2B336-CEB4-477B-99E0-9F452ACE01F9}" type="presOf" srcId="{5926AC50-2940-43B0-9455-40926916A0C3}" destId="{5D07848E-4DF3-4454-8C7E-FC017CF3D09E}" srcOrd="1" destOrd="0" presId="urn:microsoft.com/office/officeart/2005/8/layout/hProcess7"/>
    <dgm:cxn modelId="{0884BC4A-DA37-4E82-BB41-EA79F6222B6C}" type="presOf" srcId="{2DD18236-4ADD-4155-82E9-92F7BE63EADC}" destId="{410DC1F4-9B66-469D-B668-69BAA8D13B4A}" srcOrd="0" destOrd="0" presId="urn:microsoft.com/office/officeart/2005/8/layout/hProcess7"/>
    <dgm:cxn modelId="{0C0D1458-22DC-4C4D-BF55-6FAD303C420F}" type="presOf" srcId="{1B760CF2-B2A3-4A3A-9D8C-29D33A6081DD}" destId="{568BD267-CBA9-42E9-9942-55A829FB0D39}" srcOrd="0" destOrd="0" presId="urn:microsoft.com/office/officeart/2005/8/layout/hProcess7"/>
    <dgm:cxn modelId="{0DBE9B67-0265-4F50-8FEB-F762C9B0418A}" type="presOf" srcId="{8D82A8D7-C8C8-41CB-A3A2-8B73CA0A4616}" destId="{E4049B04-5CC7-44DB-93D8-28DBD4D9E423}" srcOrd="1" destOrd="0" presId="urn:microsoft.com/office/officeart/2005/8/layout/hProcess7"/>
    <dgm:cxn modelId="{A5A0F86C-063A-4A36-A440-D9BA42811EA8}" type="presOf" srcId="{BDEC81CE-0FB1-4695-9DD5-D61E94A4AD87}" destId="{2513B29B-6D20-4666-BB7B-3CA9914074E6}" srcOrd="0" destOrd="0" presId="urn:microsoft.com/office/officeart/2005/8/layout/hProcess7"/>
    <dgm:cxn modelId="{98AF3472-DEC0-40A1-8CF7-84E8B8AC19C5}" type="presOf" srcId="{4DDEAB5C-1466-4CB0-90B7-943CB72EC017}" destId="{6C90CA2C-F54F-450C-BF03-725E4FD4774C}" srcOrd="0" destOrd="0" presId="urn:microsoft.com/office/officeart/2005/8/layout/hProcess7"/>
    <dgm:cxn modelId="{E676B378-E9DC-4A63-9BA3-C7E651B964D6}" type="presOf" srcId="{2DD18236-4ADD-4155-82E9-92F7BE63EADC}" destId="{07FC33BD-12F1-44EC-B2AE-EF13E55CE54C}" srcOrd="1" destOrd="0" presId="urn:microsoft.com/office/officeart/2005/8/layout/hProcess7"/>
    <dgm:cxn modelId="{8186687E-80CE-4A0D-862E-AD32E4CA74BE}" type="presOf" srcId="{8D82A8D7-C8C8-41CB-A3A2-8B73CA0A4616}" destId="{ED6DD4A1-9A70-46CC-A22F-CA9A06CCFA46}" srcOrd="0" destOrd="0" presId="urn:microsoft.com/office/officeart/2005/8/layout/hProcess7"/>
    <dgm:cxn modelId="{691FE27F-A00C-484A-9558-3F2D8DD9A153}" srcId="{9886ED8D-ADCF-447C-89D6-4FB6BCE3F981}" destId="{8D82A8D7-C8C8-41CB-A3A2-8B73CA0A4616}" srcOrd="2" destOrd="0" parTransId="{726E9A84-272D-4310-9D15-7F4C0FB4500A}" sibTransId="{D881B54E-A020-44DD-A3B0-4B6FDD62F381}"/>
    <dgm:cxn modelId="{EFC8A58A-BDA2-4044-A9D2-A9541244F63A}" type="presOf" srcId="{9886ED8D-ADCF-447C-89D6-4FB6BCE3F981}" destId="{FD0211D4-3331-4D41-ABF6-B4853B045BD4}" srcOrd="0" destOrd="0" presId="urn:microsoft.com/office/officeart/2005/8/layout/hProcess7"/>
    <dgm:cxn modelId="{4A2BA8A6-E00F-49A4-B6DF-1A0B76CA7D21}" type="presOf" srcId="{A11E7894-0705-4FA6-B7E5-088FFA447D8B}" destId="{3650C1FB-08E4-4189-82EA-5B75695E063B}" srcOrd="1" destOrd="0" presId="urn:microsoft.com/office/officeart/2005/8/layout/hProcess7"/>
    <dgm:cxn modelId="{99708EAE-7DF4-451C-AF1A-A9ACF360DD3D}" type="presOf" srcId="{BDEC81CE-0FB1-4695-9DD5-D61E94A4AD87}" destId="{7258E7A8-700D-411D-9B76-D883672E28C8}" srcOrd="1" destOrd="0" presId="urn:microsoft.com/office/officeart/2005/8/layout/hProcess7"/>
    <dgm:cxn modelId="{DA02ECB0-4D4D-4FC0-A975-D892058765F8}" srcId="{9886ED8D-ADCF-447C-89D6-4FB6BCE3F981}" destId="{A11E7894-0705-4FA6-B7E5-088FFA447D8B}" srcOrd="3" destOrd="0" parTransId="{965A07BF-C455-42B6-B92C-114CAC91CD72}" sibTransId="{C081D66E-7D79-41DA-90E2-9461AB59EE11}"/>
    <dgm:cxn modelId="{EB05D0C2-F3AB-415D-B385-1BAADE3AB144}" srcId="{9886ED8D-ADCF-447C-89D6-4FB6BCE3F981}" destId="{2DD18236-4ADD-4155-82E9-92F7BE63EADC}" srcOrd="0" destOrd="0" parTransId="{CC3221B8-5DE4-4E6E-8FB1-2A68DEB3113A}" sibTransId="{E1EAA720-00AA-42DB-BE44-C0C16EA71179}"/>
    <dgm:cxn modelId="{85D527D0-E9C6-4717-A3E0-E27B0F947163}" type="presOf" srcId="{96F1780A-D403-4BA0-A93B-4171A9EAFA69}" destId="{83C6B6EA-3A52-4DB8-B6CA-9CC7889D7A27}" srcOrd="0" destOrd="0" presId="urn:microsoft.com/office/officeart/2005/8/layout/hProcess7"/>
    <dgm:cxn modelId="{354A6DEC-7C5E-4066-AA6D-E3FEE58CE7E9}" srcId="{8D82A8D7-C8C8-41CB-A3A2-8B73CA0A4616}" destId="{DA87C582-5AAA-446C-AF4E-9058C8BA3540}" srcOrd="0" destOrd="0" parTransId="{6F8E2256-467A-4A54-AE5E-4996C6375058}" sibTransId="{70CB8099-A068-4CF0-9DCF-9B41034E7E7D}"/>
    <dgm:cxn modelId="{E01DB8F0-9ECD-4468-9ABE-A569E9373DAE}" type="presOf" srcId="{5926AC50-2940-43B0-9455-40926916A0C3}" destId="{7C221691-4F4E-43AE-A0CB-832CAA5D26CA}" srcOrd="0" destOrd="0" presId="urn:microsoft.com/office/officeart/2005/8/layout/hProcess7"/>
    <dgm:cxn modelId="{9B1AE4FA-3B2B-4472-9B6C-B60921D7867D}" srcId="{5926AC50-2940-43B0-9455-40926916A0C3}" destId="{96F1780A-D403-4BA0-A93B-4171A9EAFA69}" srcOrd="0" destOrd="0" parTransId="{AE9B4A2E-D225-4D41-96CD-BED0254E5EA9}" sibTransId="{481AC106-44B1-4879-9D1E-6F07BFAD7D7E}"/>
    <dgm:cxn modelId="{1C0F0CFF-7481-454D-9909-78098B8E97B2}" type="presOf" srcId="{DA87C582-5AAA-446C-AF4E-9058C8BA3540}" destId="{636E81A3-481F-4023-A87D-A3884DC25A03}" srcOrd="0" destOrd="0" presId="urn:microsoft.com/office/officeart/2005/8/layout/hProcess7"/>
    <dgm:cxn modelId="{18AC1FC9-33DC-4867-9307-77B19E989D2B}" type="presParOf" srcId="{FD0211D4-3331-4D41-ABF6-B4853B045BD4}" destId="{F813AECC-31C7-4093-BB52-CE497316C877}" srcOrd="0" destOrd="0" presId="urn:microsoft.com/office/officeart/2005/8/layout/hProcess7"/>
    <dgm:cxn modelId="{208DECDE-B028-4F33-980C-BE3FCB36393B}" type="presParOf" srcId="{F813AECC-31C7-4093-BB52-CE497316C877}" destId="{410DC1F4-9B66-469D-B668-69BAA8D13B4A}" srcOrd="0" destOrd="0" presId="urn:microsoft.com/office/officeart/2005/8/layout/hProcess7"/>
    <dgm:cxn modelId="{53B3FF35-899D-4A4A-8EF5-8414AF49FA5E}" type="presParOf" srcId="{F813AECC-31C7-4093-BB52-CE497316C877}" destId="{07FC33BD-12F1-44EC-B2AE-EF13E55CE54C}" srcOrd="1" destOrd="0" presId="urn:microsoft.com/office/officeart/2005/8/layout/hProcess7"/>
    <dgm:cxn modelId="{3817BECE-CF4A-413F-813D-116C8A2A707F}" type="presParOf" srcId="{F813AECC-31C7-4093-BB52-CE497316C877}" destId="{6C90CA2C-F54F-450C-BF03-725E4FD4774C}" srcOrd="2" destOrd="0" presId="urn:microsoft.com/office/officeart/2005/8/layout/hProcess7"/>
    <dgm:cxn modelId="{865022F5-8EDD-40E6-966E-D03BE0804B01}" type="presParOf" srcId="{FD0211D4-3331-4D41-ABF6-B4853B045BD4}" destId="{66BC12A2-F078-4DAB-B054-5E21E6AC17E8}" srcOrd="1" destOrd="0" presId="urn:microsoft.com/office/officeart/2005/8/layout/hProcess7"/>
    <dgm:cxn modelId="{1620DA9D-B9E1-4D6E-8F38-E6621959E7FA}" type="presParOf" srcId="{FD0211D4-3331-4D41-ABF6-B4853B045BD4}" destId="{53991D3C-A289-496F-9D50-829E5930DDD9}" srcOrd="2" destOrd="0" presId="urn:microsoft.com/office/officeart/2005/8/layout/hProcess7"/>
    <dgm:cxn modelId="{FB47940E-643F-4FBB-B579-C2440BAA9073}" type="presParOf" srcId="{53991D3C-A289-496F-9D50-829E5930DDD9}" destId="{80AF0A08-7ACC-4B34-AE65-092DDEE6437A}" srcOrd="0" destOrd="0" presId="urn:microsoft.com/office/officeart/2005/8/layout/hProcess7"/>
    <dgm:cxn modelId="{0D926DE3-8103-4553-8C12-4A55C09347C3}" type="presParOf" srcId="{53991D3C-A289-496F-9D50-829E5930DDD9}" destId="{0DB6FC23-9935-4549-8308-B33ED8E5327C}" srcOrd="1" destOrd="0" presId="urn:microsoft.com/office/officeart/2005/8/layout/hProcess7"/>
    <dgm:cxn modelId="{9B4426ED-4CC2-4C0C-8D8E-9F76ED7472EB}" type="presParOf" srcId="{53991D3C-A289-496F-9D50-829E5930DDD9}" destId="{50D1E6AF-319A-4B08-A83C-E5E09AB17F55}" srcOrd="2" destOrd="0" presId="urn:microsoft.com/office/officeart/2005/8/layout/hProcess7"/>
    <dgm:cxn modelId="{8FA79F0C-AE81-46C8-8753-D7CBB2D93C3E}" type="presParOf" srcId="{FD0211D4-3331-4D41-ABF6-B4853B045BD4}" destId="{062301AB-055C-4E9D-85B1-012146B652AB}" srcOrd="3" destOrd="0" presId="urn:microsoft.com/office/officeart/2005/8/layout/hProcess7"/>
    <dgm:cxn modelId="{25A7A0B9-FA16-47A1-AF00-BB681809D895}" type="presParOf" srcId="{FD0211D4-3331-4D41-ABF6-B4853B045BD4}" destId="{85FA7CA7-C5D9-40A4-9559-0BE89907D29D}" srcOrd="4" destOrd="0" presId="urn:microsoft.com/office/officeart/2005/8/layout/hProcess7"/>
    <dgm:cxn modelId="{9432CFC8-2473-49B8-82ED-4A2869417E1A}" type="presParOf" srcId="{85FA7CA7-C5D9-40A4-9559-0BE89907D29D}" destId="{2513B29B-6D20-4666-BB7B-3CA9914074E6}" srcOrd="0" destOrd="0" presId="urn:microsoft.com/office/officeart/2005/8/layout/hProcess7"/>
    <dgm:cxn modelId="{2278CE75-D6EA-4813-9473-5586B5EF6E0D}" type="presParOf" srcId="{85FA7CA7-C5D9-40A4-9559-0BE89907D29D}" destId="{7258E7A8-700D-411D-9B76-D883672E28C8}" srcOrd="1" destOrd="0" presId="urn:microsoft.com/office/officeart/2005/8/layout/hProcess7"/>
    <dgm:cxn modelId="{01D92558-2D9D-4040-B0BD-76733C2E41F7}" type="presParOf" srcId="{85FA7CA7-C5D9-40A4-9559-0BE89907D29D}" destId="{CD7A5C13-8A7F-4D1A-B575-D8F9B09ADC8F}" srcOrd="2" destOrd="0" presId="urn:microsoft.com/office/officeart/2005/8/layout/hProcess7"/>
    <dgm:cxn modelId="{A1379CDD-EE4E-48CD-8C5A-3FCAD6BB2245}" type="presParOf" srcId="{FD0211D4-3331-4D41-ABF6-B4853B045BD4}" destId="{5133BE97-6450-455B-A8EC-DB5596FB0D27}" srcOrd="5" destOrd="0" presId="urn:microsoft.com/office/officeart/2005/8/layout/hProcess7"/>
    <dgm:cxn modelId="{09D22E46-5D61-42BC-A5BC-D2B3F93CCE11}" type="presParOf" srcId="{FD0211D4-3331-4D41-ABF6-B4853B045BD4}" destId="{79307C77-9121-4B37-81A9-009A7DC6C191}" srcOrd="6" destOrd="0" presId="urn:microsoft.com/office/officeart/2005/8/layout/hProcess7"/>
    <dgm:cxn modelId="{BF4EAC1F-9844-49BB-B981-1EF805EF358B}" type="presParOf" srcId="{79307C77-9121-4B37-81A9-009A7DC6C191}" destId="{2926C5AC-BB61-43C2-BC6A-988F8981A770}" srcOrd="0" destOrd="0" presId="urn:microsoft.com/office/officeart/2005/8/layout/hProcess7"/>
    <dgm:cxn modelId="{7FB37E0D-D183-44F5-A988-0D1C8C2868FB}" type="presParOf" srcId="{79307C77-9121-4B37-81A9-009A7DC6C191}" destId="{4D947B64-82DA-43CA-BBA6-61A6C5689B4F}" srcOrd="1" destOrd="0" presId="urn:microsoft.com/office/officeart/2005/8/layout/hProcess7"/>
    <dgm:cxn modelId="{A792AA42-4433-4318-BEF0-4403B9837CE4}" type="presParOf" srcId="{79307C77-9121-4B37-81A9-009A7DC6C191}" destId="{28B9AC5E-9483-4CBC-9B79-0CD845D75F1C}" srcOrd="2" destOrd="0" presId="urn:microsoft.com/office/officeart/2005/8/layout/hProcess7"/>
    <dgm:cxn modelId="{1D3A849C-7F4B-4FB6-83E7-B93BA92431E2}" type="presParOf" srcId="{FD0211D4-3331-4D41-ABF6-B4853B045BD4}" destId="{9F2844F1-39DA-4673-95CC-80227D5A4B3A}" srcOrd="7" destOrd="0" presId="urn:microsoft.com/office/officeart/2005/8/layout/hProcess7"/>
    <dgm:cxn modelId="{EBB68916-D088-4B62-8302-15EE6217F1D4}" type="presParOf" srcId="{FD0211D4-3331-4D41-ABF6-B4853B045BD4}" destId="{859C28F3-08DE-40C6-9B24-D803A1A829EC}" srcOrd="8" destOrd="0" presId="urn:microsoft.com/office/officeart/2005/8/layout/hProcess7"/>
    <dgm:cxn modelId="{3BF16D20-DABB-4EA0-9996-6DDDEDB4C86F}" type="presParOf" srcId="{859C28F3-08DE-40C6-9B24-D803A1A829EC}" destId="{ED6DD4A1-9A70-46CC-A22F-CA9A06CCFA46}" srcOrd="0" destOrd="0" presId="urn:microsoft.com/office/officeart/2005/8/layout/hProcess7"/>
    <dgm:cxn modelId="{2C6A71EF-559B-485E-8B9D-AD2F202BE5A8}" type="presParOf" srcId="{859C28F3-08DE-40C6-9B24-D803A1A829EC}" destId="{E4049B04-5CC7-44DB-93D8-28DBD4D9E423}" srcOrd="1" destOrd="0" presId="urn:microsoft.com/office/officeart/2005/8/layout/hProcess7"/>
    <dgm:cxn modelId="{E7DA027C-E677-4FA8-9710-CB677B3FA783}" type="presParOf" srcId="{859C28F3-08DE-40C6-9B24-D803A1A829EC}" destId="{636E81A3-481F-4023-A87D-A3884DC25A03}" srcOrd="2" destOrd="0" presId="urn:microsoft.com/office/officeart/2005/8/layout/hProcess7"/>
    <dgm:cxn modelId="{9E7CCFE2-0B76-4F2A-B87E-69918CB6D36A}" type="presParOf" srcId="{FD0211D4-3331-4D41-ABF6-B4853B045BD4}" destId="{85E09876-E398-4078-8AB9-E4DB581C3B06}" srcOrd="9" destOrd="0" presId="urn:microsoft.com/office/officeart/2005/8/layout/hProcess7"/>
    <dgm:cxn modelId="{ABDEAA39-8D6A-4640-88B3-F5E51ED41B0A}" type="presParOf" srcId="{FD0211D4-3331-4D41-ABF6-B4853B045BD4}" destId="{5D2021B0-4A3D-4CC1-B118-F694DD8E3160}" srcOrd="10" destOrd="0" presId="urn:microsoft.com/office/officeart/2005/8/layout/hProcess7"/>
    <dgm:cxn modelId="{873B1BC3-0986-4CFA-868D-84FCC75C1F16}" type="presParOf" srcId="{5D2021B0-4A3D-4CC1-B118-F694DD8E3160}" destId="{20E9B423-FB5F-497D-B69F-016955DC61DA}" srcOrd="0" destOrd="0" presId="urn:microsoft.com/office/officeart/2005/8/layout/hProcess7"/>
    <dgm:cxn modelId="{B88A5B08-A7C3-41AC-856A-E88B7737814F}" type="presParOf" srcId="{5D2021B0-4A3D-4CC1-B118-F694DD8E3160}" destId="{ED9FB998-8D90-4788-98A9-1AEE325A1875}" srcOrd="1" destOrd="0" presId="urn:microsoft.com/office/officeart/2005/8/layout/hProcess7"/>
    <dgm:cxn modelId="{70204449-5299-426F-AF17-AA64C875723E}" type="presParOf" srcId="{5D2021B0-4A3D-4CC1-B118-F694DD8E3160}" destId="{7FD11BB0-22E2-41F2-A86B-5B11E2132744}" srcOrd="2" destOrd="0" presId="urn:microsoft.com/office/officeart/2005/8/layout/hProcess7"/>
    <dgm:cxn modelId="{ADF24A77-2055-4837-A98A-DA01C2050817}" type="presParOf" srcId="{FD0211D4-3331-4D41-ABF6-B4853B045BD4}" destId="{56F37186-7ABC-4095-BA6A-29B69A7D4828}" srcOrd="11" destOrd="0" presId="urn:microsoft.com/office/officeart/2005/8/layout/hProcess7"/>
    <dgm:cxn modelId="{193A5F86-B48E-4814-845B-341E80DA1723}" type="presParOf" srcId="{FD0211D4-3331-4D41-ABF6-B4853B045BD4}" destId="{48578AB2-BEA8-4000-9CBC-CA01F6AD236F}" srcOrd="12" destOrd="0" presId="urn:microsoft.com/office/officeart/2005/8/layout/hProcess7"/>
    <dgm:cxn modelId="{0FBD9D43-067F-4465-B8E1-DEF11A8EEBCC}" type="presParOf" srcId="{48578AB2-BEA8-4000-9CBC-CA01F6AD236F}" destId="{B76951EB-DDD0-4BB0-AC14-79D902247674}" srcOrd="0" destOrd="0" presId="urn:microsoft.com/office/officeart/2005/8/layout/hProcess7"/>
    <dgm:cxn modelId="{50A19D43-8EB3-453F-98FE-4F0E01934822}" type="presParOf" srcId="{48578AB2-BEA8-4000-9CBC-CA01F6AD236F}" destId="{3650C1FB-08E4-4189-82EA-5B75695E063B}" srcOrd="1" destOrd="0" presId="urn:microsoft.com/office/officeart/2005/8/layout/hProcess7"/>
    <dgm:cxn modelId="{960F7CCA-4D97-4591-A7AE-90E1510305C2}" type="presParOf" srcId="{48578AB2-BEA8-4000-9CBC-CA01F6AD236F}" destId="{568BD267-CBA9-42E9-9942-55A829FB0D39}" srcOrd="2" destOrd="0" presId="urn:microsoft.com/office/officeart/2005/8/layout/hProcess7"/>
    <dgm:cxn modelId="{7FF385D5-55AB-4B1B-9639-A47085B66EC8}" type="presParOf" srcId="{FD0211D4-3331-4D41-ABF6-B4853B045BD4}" destId="{47E25533-8F4A-4B1E-8E45-153D62B94373}" srcOrd="13" destOrd="0" presId="urn:microsoft.com/office/officeart/2005/8/layout/hProcess7"/>
    <dgm:cxn modelId="{E3651610-19CC-4200-B6F1-278888DE9BEE}" type="presParOf" srcId="{FD0211D4-3331-4D41-ABF6-B4853B045BD4}" destId="{1F8FFF3A-853B-451B-99AF-824F66A7A8B3}" srcOrd="14" destOrd="0" presId="urn:microsoft.com/office/officeart/2005/8/layout/hProcess7"/>
    <dgm:cxn modelId="{2D16EB3D-D389-4269-8000-142AEA26E115}" type="presParOf" srcId="{1F8FFF3A-853B-451B-99AF-824F66A7A8B3}" destId="{29CBB40E-771A-4013-B54C-F39A0E7C4983}" srcOrd="0" destOrd="0" presId="urn:microsoft.com/office/officeart/2005/8/layout/hProcess7"/>
    <dgm:cxn modelId="{5BEA1A4C-62DD-47BE-9382-A283149BE099}" type="presParOf" srcId="{1F8FFF3A-853B-451B-99AF-824F66A7A8B3}" destId="{85EDE2BB-C278-4342-99D2-A93F34C8AAE9}" srcOrd="1" destOrd="0" presId="urn:microsoft.com/office/officeart/2005/8/layout/hProcess7"/>
    <dgm:cxn modelId="{3F37FFEE-C643-4847-A057-863694B7C3A8}" type="presParOf" srcId="{1F8FFF3A-853B-451B-99AF-824F66A7A8B3}" destId="{5E8A7F1C-881A-47C5-A3F2-00D003B8A78C}" srcOrd="2" destOrd="0" presId="urn:microsoft.com/office/officeart/2005/8/layout/hProcess7"/>
    <dgm:cxn modelId="{74FCEF88-041B-443D-8476-BC2BC9FB81B1}" type="presParOf" srcId="{FD0211D4-3331-4D41-ABF6-B4853B045BD4}" destId="{B19F92E6-A31A-4C44-B210-AF083DF77984}" srcOrd="15" destOrd="0" presId="urn:microsoft.com/office/officeart/2005/8/layout/hProcess7"/>
    <dgm:cxn modelId="{9C74DA60-20A5-4D34-AB5D-E1B7A4607926}" type="presParOf" srcId="{FD0211D4-3331-4D41-ABF6-B4853B045BD4}" destId="{E61103EA-24C0-4B9B-87C8-1E2F54BF5EF8}" srcOrd="16" destOrd="0" presId="urn:microsoft.com/office/officeart/2005/8/layout/hProcess7"/>
    <dgm:cxn modelId="{DD27B49A-C86A-46A5-940D-5859CE30EBFF}" type="presParOf" srcId="{E61103EA-24C0-4B9B-87C8-1E2F54BF5EF8}" destId="{7C221691-4F4E-43AE-A0CB-832CAA5D26CA}" srcOrd="0" destOrd="0" presId="urn:microsoft.com/office/officeart/2005/8/layout/hProcess7"/>
    <dgm:cxn modelId="{68B24165-A5A9-443B-848C-17E49662CE61}" type="presParOf" srcId="{E61103EA-24C0-4B9B-87C8-1E2F54BF5EF8}" destId="{5D07848E-4DF3-4454-8C7E-FC017CF3D09E}" srcOrd="1" destOrd="0" presId="urn:microsoft.com/office/officeart/2005/8/layout/hProcess7"/>
    <dgm:cxn modelId="{51A31DD2-78F8-43BB-B20E-52B57CFC712D}" type="presParOf" srcId="{E61103EA-24C0-4B9B-87C8-1E2F54BF5EF8}" destId="{83C6B6EA-3A52-4DB8-B6CA-9CC7889D7A27}" srcOrd="2" destOrd="0" presId="urn:microsoft.com/office/officeart/2005/8/layout/hProcess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19EC86F-98E9-44F3-A5C2-6852C0A451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51813E3-43A1-4C32-A177-62F83964B2EA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Activiteiten:</a:t>
          </a:r>
        </a:p>
      </dgm:t>
    </dgm:pt>
    <dgm:pt modelId="{2A30636D-8307-48C6-B505-3C5FC2856ECB}" type="parTrans" cxnId="{4A1036F5-1327-4356-8017-FC6B81F26E8E}">
      <dgm:prSet/>
      <dgm:spPr/>
      <dgm:t>
        <a:bodyPr/>
        <a:lstStyle/>
        <a:p>
          <a:endParaRPr lang="nl-NL"/>
        </a:p>
      </dgm:t>
    </dgm:pt>
    <dgm:pt modelId="{4B9EEF37-1402-4206-9069-7ECCE3A9E7EF}" type="sibTrans" cxnId="{4A1036F5-1327-4356-8017-FC6B81F26E8E}">
      <dgm:prSet/>
      <dgm:spPr/>
      <dgm:t>
        <a:bodyPr/>
        <a:lstStyle/>
        <a:p>
          <a:endParaRPr lang="nl-NL"/>
        </a:p>
      </dgm:t>
    </dgm:pt>
    <dgm:pt modelId="{144D3DDB-8A33-4387-A498-6FD2D48DDC91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7F3740D-C850-4AB3-A7A8-81D15A0F3A69}" type="parTrans" cxnId="{C59C5D05-6845-4D8D-B373-CB9C77957E84}">
      <dgm:prSet/>
      <dgm:spPr/>
      <dgm:t>
        <a:bodyPr/>
        <a:lstStyle/>
        <a:p>
          <a:endParaRPr lang="nl-NL"/>
        </a:p>
      </dgm:t>
    </dgm:pt>
    <dgm:pt modelId="{C875E60F-A817-47BA-9358-E063064F74C2}" type="sibTrans" cxnId="{C59C5D05-6845-4D8D-B373-CB9C77957E84}">
      <dgm:prSet/>
      <dgm:spPr/>
      <dgm:t>
        <a:bodyPr/>
        <a:lstStyle/>
        <a:p>
          <a:endParaRPr lang="nl-NL"/>
        </a:p>
      </dgm:t>
    </dgm:pt>
    <dgm:pt modelId="{92118712-6033-4ECD-B4CA-68AA0CFDD4EB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C81FCE-BE62-4A3B-95DC-18E05D9294F1}" type="parTrans" cxnId="{C4A070C4-0F01-4525-BC9F-467D5A255912}">
      <dgm:prSet/>
      <dgm:spPr/>
      <dgm:t>
        <a:bodyPr/>
        <a:lstStyle/>
        <a:p>
          <a:endParaRPr lang="nl-NL"/>
        </a:p>
      </dgm:t>
    </dgm:pt>
    <dgm:pt modelId="{821DAC67-3162-4B3C-955E-FB4B5DE36A8C}" type="sibTrans" cxnId="{C4A070C4-0F01-4525-BC9F-467D5A255912}">
      <dgm:prSet/>
      <dgm:spPr/>
      <dgm:t>
        <a:bodyPr/>
        <a:lstStyle/>
        <a:p>
          <a:endParaRPr lang="nl-NL"/>
        </a:p>
      </dgm:t>
    </dgm:pt>
    <dgm:pt modelId="{30B58E52-C5D8-45A2-8111-AE758226377C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Beleving:</a:t>
          </a:r>
        </a:p>
      </dgm:t>
    </dgm:pt>
    <dgm:pt modelId="{593AA04B-97B1-4B8B-B378-A81BD310FD09}" type="parTrans" cxnId="{7E6AE2DF-2C56-479D-AE4D-2EF5E9FF319E}">
      <dgm:prSet/>
      <dgm:spPr/>
      <dgm:t>
        <a:bodyPr/>
        <a:lstStyle/>
        <a:p>
          <a:endParaRPr lang="nl-NL"/>
        </a:p>
      </dgm:t>
    </dgm:pt>
    <dgm:pt modelId="{356F3CDE-2B02-4BAD-B80E-6852B7689D96}" type="sibTrans" cxnId="{7E6AE2DF-2C56-479D-AE4D-2EF5E9FF319E}">
      <dgm:prSet/>
      <dgm:spPr/>
      <dgm:t>
        <a:bodyPr/>
        <a:lstStyle/>
        <a:p>
          <a:endParaRPr lang="nl-NL"/>
        </a:p>
      </dgm:t>
    </dgm:pt>
    <dgm:pt modelId="{B1737EB9-6E20-42C8-B4B4-4ABC47AC729F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6E3C306-50AA-4453-9F1C-A3993C9FD5D0}" type="parTrans" cxnId="{91FC14FF-D4A7-4416-86AB-A54B8799CBC9}">
      <dgm:prSet/>
      <dgm:spPr/>
      <dgm:t>
        <a:bodyPr/>
        <a:lstStyle/>
        <a:p>
          <a:endParaRPr lang="nl-NL"/>
        </a:p>
      </dgm:t>
    </dgm:pt>
    <dgm:pt modelId="{0C301619-250B-4FD5-8D1C-24978A76DECB}" type="sibTrans" cxnId="{91FC14FF-D4A7-4416-86AB-A54B8799CBC9}">
      <dgm:prSet/>
      <dgm:spPr/>
      <dgm:t>
        <a:bodyPr/>
        <a:lstStyle/>
        <a:p>
          <a:endParaRPr lang="nl-NL"/>
        </a:p>
      </dgm:t>
    </dgm:pt>
    <dgm:pt modelId="{E6EBB17D-9CBD-4EF3-90BE-D80C83E2E91C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22D74F-3A6E-4A13-BD15-92C81C3EB7F0}" type="parTrans" cxnId="{4015184A-E2CA-4D79-AE6E-007FF8F48880}">
      <dgm:prSet/>
      <dgm:spPr/>
      <dgm:t>
        <a:bodyPr/>
        <a:lstStyle/>
        <a:p>
          <a:endParaRPr lang="nl-NL"/>
        </a:p>
      </dgm:t>
    </dgm:pt>
    <dgm:pt modelId="{1378BD60-D62E-445C-A657-53615499B538}" type="sibTrans" cxnId="{4015184A-E2CA-4D79-AE6E-007FF8F48880}">
      <dgm:prSet/>
      <dgm:spPr/>
      <dgm:t>
        <a:bodyPr/>
        <a:lstStyle/>
        <a:p>
          <a:endParaRPr lang="nl-NL"/>
        </a:p>
      </dgm:t>
    </dgm:pt>
    <dgm:pt modelId="{087C03A8-CD54-49B5-A0AF-B2027E930C2A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de klant wil:</a:t>
          </a:r>
        </a:p>
      </dgm:t>
    </dgm:pt>
    <dgm:pt modelId="{3AB0C278-3E83-44AC-852C-3C8E80585505}" type="parTrans" cxnId="{CC06DBB4-959C-4A1B-8AB6-0A320D716307}">
      <dgm:prSet/>
      <dgm:spPr/>
      <dgm:t>
        <a:bodyPr/>
        <a:lstStyle/>
        <a:p>
          <a:endParaRPr lang="nl-NL"/>
        </a:p>
      </dgm:t>
    </dgm:pt>
    <dgm:pt modelId="{75F46102-F8A1-4091-A19B-07A5B9226B81}" type="sibTrans" cxnId="{CC06DBB4-959C-4A1B-8AB6-0A320D716307}">
      <dgm:prSet/>
      <dgm:spPr/>
      <dgm:t>
        <a:bodyPr/>
        <a:lstStyle/>
        <a:p>
          <a:endParaRPr lang="nl-NL"/>
        </a:p>
      </dgm:t>
    </dgm:pt>
    <dgm:pt modelId="{B27BE457-8511-4871-AA5A-EB96788AE36A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02706AA-F42F-4A81-861E-8FF9682E825C}" type="parTrans" cxnId="{EE3C9914-15E0-439D-BAED-08CFD7AF0F35}">
      <dgm:prSet/>
      <dgm:spPr/>
      <dgm:t>
        <a:bodyPr/>
        <a:lstStyle/>
        <a:p>
          <a:endParaRPr lang="nl-NL"/>
        </a:p>
      </dgm:t>
    </dgm:pt>
    <dgm:pt modelId="{E5476BE8-6FE3-4A54-ADD8-A2FBD4501E72}" type="sibTrans" cxnId="{EE3C9914-15E0-439D-BAED-08CFD7AF0F35}">
      <dgm:prSet/>
      <dgm:spPr/>
      <dgm:t>
        <a:bodyPr/>
        <a:lstStyle/>
        <a:p>
          <a:endParaRPr lang="nl-NL"/>
        </a:p>
      </dgm:t>
    </dgm:pt>
    <dgm:pt modelId="{F24E32A1-A739-46C9-BDE1-EB62BBF5ABF4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BCE3B91D-0BAD-4E0D-8D66-3E30B1BC46DF}" type="parTrans" cxnId="{3D00AC94-92D4-47FD-A816-E74A0EBC2FE9}">
      <dgm:prSet/>
      <dgm:spPr/>
      <dgm:t>
        <a:bodyPr/>
        <a:lstStyle/>
        <a:p>
          <a:endParaRPr lang="nl-NL"/>
        </a:p>
      </dgm:t>
    </dgm:pt>
    <dgm:pt modelId="{965FC273-E289-408E-BA3B-AD1C7F158B1B}" type="sibTrans" cxnId="{3D00AC94-92D4-47FD-A816-E74A0EBC2FE9}">
      <dgm:prSet/>
      <dgm:spPr/>
      <dgm:t>
        <a:bodyPr/>
        <a:lstStyle/>
        <a:p>
          <a:endParaRPr lang="nl-NL"/>
        </a:p>
      </dgm:t>
    </dgm:pt>
    <dgm:pt modelId="{55B1FCD1-42BE-423C-A7B5-2A76B12AE6AD}" type="pres">
      <dgm:prSet presAssocID="{919EC86F-98E9-44F3-A5C2-6852C0A451D0}" presName="linearFlow" presStyleCnt="0">
        <dgm:presLayoutVars>
          <dgm:dir/>
          <dgm:animLvl val="lvl"/>
          <dgm:resizeHandles val="exact"/>
        </dgm:presLayoutVars>
      </dgm:prSet>
      <dgm:spPr/>
    </dgm:pt>
    <dgm:pt modelId="{50ECD9BC-FD1B-4276-A5F6-D35AE5E733B6}" type="pres">
      <dgm:prSet presAssocID="{751813E3-43A1-4C32-A177-62F83964B2EA}" presName="composite" presStyleCnt="0"/>
      <dgm:spPr/>
    </dgm:pt>
    <dgm:pt modelId="{410CBCCE-94A0-4DEE-9CD1-38DD5FFAEF6C}" type="pres">
      <dgm:prSet presAssocID="{751813E3-43A1-4C32-A177-62F83964B2E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3279A6-1EE6-40F6-881B-6D891A251BE5}" type="pres">
      <dgm:prSet presAssocID="{751813E3-43A1-4C32-A177-62F83964B2EA}" presName="descendantText" presStyleLbl="alignAcc1" presStyleIdx="0" presStyleCnt="3">
        <dgm:presLayoutVars>
          <dgm:bulletEnabled val="1"/>
        </dgm:presLayoutVars>
      </dgm:prSet>
      <dgm:spPr/>
    </dgm:pt>
    <dgm:pt modelId="{BA73DE82-F37B-4D2D-A755-D2D29C29F29F}" type="pres">
      <dgm:prSet presAssocID="{4B9EEF37-1402-4206-9069-7ECCE3A9E7EF}" presName="sp" presStyleCnt="0"/>
      <dgm:spPr/>
    </dgm:pt>
    <dgm:pt modelId="{28BCA732-D9DF-44F6-8A1C-923D1F05F7D3}" type="pres">
      <dgm:prSet presAssocID="{30B58E52-C5D8-45A2-8111-AE758226377C}" presName="composite" presStyleCnt="0"/>
      <dgm:spPr/>
    </dgm:pt>
    <dgm:pt modelId="{1C81118A-F434-44E5-9FD7-495C51901389}" type="pres">
      <dgm:prSet presAssocID="{30B58E52-C5D8-45A2-8111-AE758226377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B6F421-995B-40C1-BE8C-B6329F87DB92}" type="pres">
      <dgm:prSet presAssocID="{30B58E52-C5D8-45A2-8111-AE758226377C}" presName="descendantText" presStyleLbl="alignAcc1" presStyleIdx="1" presStyleCnt="3">
        <dgm:presLayoutVars>
          <dgm:bulletEnabled val="1"/>
        </dgm:presLayoutVars>
      </dgm:prSet>
      <dgm:spPr/>
    </dgm:pt>
    <dgm:pt modelId="{26E86ABE-70CC-4E3C-B94F-9AA0AC2D7931}" type="pres">
      <dgm:prSet presAssocID="{356F3CDE-2B02-4BAD-B80E-6852B7689D96}" presName="sp" presStyleCnt="0"/>
      <dgm:spPr/>
    </dgm:pt>
    <dgm:pt modelId="{356219A0-D44A-4352-B4CF-E4CEE686CBD6}" type="pres">
      <dgm:prSet presAssocID="{087C03A8-CD54-49B5-A0AF-B2027E930C2A}" presName="composite" presStyleCnt="0"/>
      <dgm:spPr/>
    </dgm:pt>
    <dgm:pt modelId="{2219192B-6E02-4105-8454-14CD97A8A188}" type="pres">
      <dgm:prSet presAssocID="{087C03A8-CD54-49B5-A0AF-B2027E930C2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8534D3F-275A-4804-B3D4-699136E8BB14}" type="pres">
      <dgm:prSet presAssocID="{087C03A8-CD54-49B5-A0AF-B2027E930C2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59C5D05-6845-4D8D-B373-CB9C77957E84}" srcId="{751813E3-43A1-4C32-A177-62F83964B2EA}" destId="{144D3DDB-8A33-4387-A498-6FD2D48DDC91}" srcOrd="0" destOrd="0" parTransId="{D7F3740D-C850-4AB3-A7A8-81D15A0F3A69}" sibTransId="{C875E60F-A817-47BA-9358-E063064F74C2}"/>
    <dgm:cxn modelId="{EE3C9914-15E0-439D-BAED-08CFD7AF0F35}" srcId="{087C03A8-CD54-49B5-A0AF-B2027E930C2A}" destId="{B27BE457-8511-4871-AA5A-EB96788AE36A}" srcOrd="0" destOrd="0" parTransId="{002706AA-F42F-4A81-861E-8FF9682E825C}" sibTransId="{E5476BE8-6FE3-4A54-ADD8-A2FBD4501E72}"/>
    <dgm:cxn modelId="{19A9B432-01BF-49A4-8275-A000E960AD21}" type="presOf" srcId="{087C03A8-CD54-49B5-A0AF-B2027E930C2A}" destId="{2219192B-6E02-4105-8454-14CD97A8A188}" srcOrd="0" destOrd="0" presId="urn:microsoft.com/office/officeart/2005/8/layout/chevron2"/>
    <dgm:cxn modelId="{4015184A-E2CA-4D79-AE6E-007FF8F48880}" srcId="{30B58E52-C5D8-45A2-8111-AE758226377C}" destId="{E6EBB17D-9CBD-4EF3-90BE-D80C83E2E91C}" srcOrd="1" destOrd="0" parTransId="{6922D74F-3A6E-4A13-BD15-92C81C3EB7F0}" sibTransId="{1378BD60-D62E-445C-A657-53615499B538}"/>
    <dgm:cxn modelId="{52D26D4F-2753-4AC8-8359-A5C8A1ADD640}" type="presOf" srcId="{B27BE457-8511-4871-AA5A-EB96788AE36A}" destId="{58534D3F-275A-4804-B3D4-699136E8BB14}" srcOrd="0" destOrd="0" presId="urn:microsoft.com/office/officeart/2005/8/layout/chevron2"/>
    <dgm:cxn modelId="{56599760-0018-462C-ADED-7960015638F8}" type="presOf" srcId="{751813E3-43A1-4C32-A177-62F83964B2EA}" destId="{410CBCCE-94A0-4DEE-9CD1-38DD5FFAEF6C}" srcOrd="0" destOrd="0" presId="urn:microsoft.com/office/officeart/2005/8/layout/chevron2"/>
    <dgm:cxn modelId="{00F0B685-8248-4F29-ABDA-86344D841DFD}" type="presOf" srcId="{E6EBB17D-9CBD-4EF3-90BE-D80C83E2E91C}" destId="{CCB6F421-995B-40C1-BE8C-B6329F87DB92}" srcOrd="0" destOrd="1" presId="urn:microsoft.com/office/officeart/2005/8/layout/chevron2"/>
    <dgm:cxn modelId="{3D00AC94-92D4-47FD-A816-E74A0EBC2FE9}" srcId="{087C03A8-CD54-49B5-A0AF-B2027E930C2A}" destId="{F24E32A1-A739-46C9-BDE1-EB62BBF5ABF4}" srcOrd="1" destOrd="0" parTransId="{BCE3B91D-0BAD-4E0D-8D66-3E30B1BC46DF}" sibTransId="{965FC273-E289-408E-BA3B-AD1C7F158B1B}"/>
    <dgm:cxn modelId="{CC06DBB4-959C-4A1B-8AB6-0A320D716307}" srcId="{919EC86F-98E9-44F3-A5C2-6852C0A451D0}" destId="{087C03A8-CD54-49B5-A0AF-B2027E930C2A}" srcOrd="2" destOrd="0" parTransId="{3AB0C278-3E83-44AC-852C-3C8E80585505}" sibTransId="{75F46102-F8A1-4091-A19B-07A5B9226B81}"/>
    <dgm:cxn modelId="{C3B73FBC-A475-4DDD-A6BE-98C6E245DAB4}" type="presOf" srcId="{919EC86F-98E9-44F3-A5C2-6852C0A451D0}" destId="{55B1FCD1-42BE-423C-A7B5-2A76B12AE6AD}" srcOrd="0" destOrd="0" presId="urn:microsoft.com/office/officeart/2005/8/layout/chevron2"/>
    <dgm:cxn modelId="{C4A070C4-0F01-4525-BC9F-467D5A255912}" srcId="{751813E3-43A1-4C32-A177-62F83964B2EA}" destId="{92118712-6033-4ECD-B4CA-68AA0CFDD4EB}" srcOrd="1" destOrd="0" parTransId="{EEC81FCE-BE62-4A3B-95DC-18E05D9294F1}" sibTransId="{821DAC67-3162-4B3C-955E-FB4B5DE36A8C}"/>
    <dgm:cxn modelId="{B73AE9D3-9A22-4AFF-98B5-6F69FCD9A909}" type="presOf" srcId="{F24E32A1-A739-46C9-BDE1-EB62BBF5ABF4}" destId="{58534D3F-275A-4804-B3D4-699136E8BB14}" srcOrd="0" destOrd="1" presId="urn:microsoft.com/office/officeart/2005/8/layout/chevron2"/>
    <dgm:cxn modelId="{DBE6FFD6-CD28-416B-8D0A-801D45295C90}" type="presOf" srcId="{B1737EB9-6E20-42C8-B4B4-4ABC47AC729F}" destId="{CCB6F421-995B-40C1-BE8C-B6329F87DB92}" srcOrd="0" destOrd="0" presId="urn:microsoft.com/office/officeart/2005/8/layout/chevron2"/>
    <dgm:cxn modelId="{7E6AE2DF-2C56-479D-AE4D-2EF5E9FF319E}" srcId="{919EC86F-98E9-44F3-A5C2-6852C0A451D0}" destId="{30B58E52-C5D8-45A2-8111-AE758226377C}" srcOrd="1" destOrd="0" parTransId="{593AA04B-97B1-4B8B-B378-A81BD310FD09}" sibTransId="{356F3CDE-2B02-4BAD-B80E-6852B7689D96}"/>
    <dgm:cxn modelId="{48BDE5DF-88C2-469C-83F4-D4A1991EBEA7}" type="presOf" srcId="{30B58E52-C5D8-45A2-8111-AE758226377C}" destId="{1C81118A-F434-44E5-9FD7-495C51901389}" srcOrd="0" destOrd="0" presId="urn:microsoft.com/office/officeart/2005/8/layout/chevron2"/>
    <dgm:cxn modelId="{65B1F3E9-F921-4FBC-B8B9-39B871156D4B}" type="presOf" srcId="{92118712-6033-4ECD-B4CA-68AA0CFDD4EB}" destId="{3F3279A6-1EE6-40F6-881B-6D891A251BE5}" srcOrd="0" destOrd="1" presId="urn:microsoft.com/office/officeart/2005/8/layout/chevron2"/>
    <dgm:cxn modelId="{507686F1-9B42-45D2-9511-BD5990178380}" type="presOf" srcId="{144D3DDB-8A33-4387-A498-6FD2D48DDC91}" destId="{3F3279A6-1EE6-40F6-881B-6D891A251BE5}" srcOrd="0" destOrd="0" presId="urn:microsoft.com/office/officeart/2005/8/layout/chevron2"/>
    <dgm:cxn modelId="{4A1036F5-1327-4356-8017-FC6B81F26E8E}" srcId="{919EC86F-98E9-44F3-A5C2-6852C0A451D0}" destId="{751813E3-43A1-4C32-A177-62F83964B2EA}" srcOrd="0" destOrd="0" parTransId="{2A30636D-8307-48C6-B505-3C5FC2856ECB}" sibTransId="{4B9EEF37-1402-4206-9069-7ECCE3A9E7EF}"/>
    <dgm:cxn modelId="{91FC14FF-D4A7-4416-86AB-A54B8799CBC9}" srcId="{30B58E52-C5D8-45A2-8111-AE758226377C}" destId="{B1737EB9-6E20-42C8-B4B4-4ABC47AC729F}" srcOrd="0" destOrd="0" parTransId="{36E3C306-50AA-4453-9F1C-A3993C9FD5D0}" sibTransId="{0C301619-250B-4FD5-8D1C-24978A76DECB}"/>
    <dgm:cxn modelId="{805B9910-E502-4AA4-AF3D-0394F77FB898}" type="presParOf" srcId="{55B1FCD1-42BE-423C-A7B5-2A76B12AE6AD}" destId="{50ECD9BC-FD1B-4276-A5F6-D35AE5E733B6}" srcOrd="0" destOrd="0" presId="urn:microsoft.com/office/officeart/2005/8/layout/chevron2"/>
    <dgm:cxn modelId="{384F016C-9C50-4065-AD7B-3BD7BEAC124F}" type="presParOf" srcId="{50ECD9BC-FD1B-4276-A5F6-D35AE5E733B6}" destId="{410CBCCE-94A0-4DEE-9CD1-38DD5FFAEF6C}" srcOrd="0" destOrd="0" presId="urn:microsoft.com/office/officeart/2005/8/layout/chevron2"/>
    <dgm:cxn modelId="{A298EFA1-5CED-4B61-B400-D434C6ACDECA}" type="presParOf" srcId="{50ECD9BC-FD1B-4276-A5F6-D35AE5E733B6}" destId="{3F3279A6-1EE6-40F6-881B-6D891A251BE5}" srcOrd="1" destOrd="0" presId="urn:microsoft.com/office/officeart/2005/8/layout/chevron2"/>
    <dgm:cxn modelId="{2ED3A5B7-29A2-4BEE-B917-99C68E44BC23}" type="presParOf" srcId="{55B1FCD1-42BE-423C-A7B5-2A76B12AE6AD}" destId="{BA73DE82-F37B-4D2D-A755-D2D29C29F29F}" srcOrd="1" destOrd="0" presId="urn:microsoft.com/office/officeart/2005/8/layout/chevron2"/>
    <dgm:cxn modelId="{7AA30049-848E-4392-8230-92AB95D65F27}" type="presParOf" srcId="{55B1FCD1-42BE-423C-A7B5-2A76B12AE6AD}" destId="{28BCA732-D9DF-44F6-8A1C-923D1F05F7D3}" srcOrd="2" destOrd="0" presId="urn:microsoft.com/office/officeart/2005/8/layout/chevron2"/>
    <dgm:cxn modelId="{B53CAB29-532F-4266-8479-5E5EC9FA8C50}" type="presParOf" srcId="{28BCA732-D9DF-44F6-8A1C-923D1F05F7D3}" destId="{1C81118A-F434-44E5-9FD7-495C51901389}" srcOrd="0" destOrd="0" presId="urn:microsoft.com/office/officeart/2005/8/layout/chevron2"/>
    <dgm:cxn modelId="{0D7C32D5-AFA5-4CD7-8EC4-F1A18EE9A174}" type="presParOf" srcId="{28BCA732-D9DF-44F6-8A1C-923D1F05F7D3}" destId="{CCB6F421-995B-40C1-BE8C-B6329F87DB92}" srcOrd="1" destOrd="0" presId="urn:microsoft.com/office/officeart/2005/8/layout/chevron2"/>
    <dgm:cxn modelId="{AF2AFEE6-DF07-409D-86A6-C3FE6AAF07B7}" type="presParOf" srcId="{55B1FCD1-42BE-423C-A7B5-2A76B12AE6AD}" destId="{26E86ABE-70CC-4E3C-B94F-9AA0AC2D7931}" srcOrd="3" destOrd="0" presId="urn:microsoft.com/office/officeart/2005/8/layout/chevron2"/>
    <dgm:cxn modelId="{4A8CE26E-BC77-4E2A-902F-035BAF940967}" type="presParOf" srcId="{55B1FCD1-42BE-423C-A7B5-2A76B12AE6AD}" destId="{356219A0-D44A-4352-B4CF-E4CEE686CBD6}" srcOrd="4" destOrd="0" presId="urn:microsoft.com/office/officeart/2005/8/layout/chevron2"/>
    <dgm:cxn modelId="{0F9F2494-1DAE-479E-A872-D9264D5B90CF}" type="presParOf" srcId="{356219A0-D44A-4352-B4CF-E4CEE686CBD6}" destId="{2219192B-6E02-4105-8454-14CD97A8A188}" srcOrd="0" destOrd="0" presId="urn:microsoft.com/office/officeart/2005/8/layout/chevron2"/>
    <dgm:cxn modelId="{DB286D63-577D-4F01-965D-0E311640265D}" type="presParOf" srcId="{356219A0-D44A-4352-B4CF-E4CEE686CBD6}" destId="{58534D3F-275A-4804-B3D4-699136E8BB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19EC86F-98E9-44F3-A5C2-6852C0A451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24E32A1-A739-46C9-BDE1-EB62BBF5ABF4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gaat goed </a:t>
          </a:r>
          <a:r>
            <a:rPr lang="nl-N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(fijne momenten):</a:t>
          </a:r>
        </a:p>
      </dgm:t>
    </dgm:pt>
    <dgm:pt modelId="{BCE3B91D-0BAD-4E0D-8D66-3E30B1BC46DF}" type="parTrans" cxnId="{3D00AC94-92D4-47FD-A816-E74A0EBC2FE9}">
      <dgm:prSet/>
      <dgm:spPr/>
      <dgm:t>
        <a:bodyPr/>
        <a:lstStyle/>
        <a:p>
          <a:endParaRPr lang="nl-NL"/>
        </a:p>
      </dgm:t>
    </dgm:pt>
    <dgm:pt modelId="{965FC273-E289-408E-BA3B-AD1C7F158B1B}" type="sibTrans" cxnId="{3D00AC94-92D4-47FD-A816-E74A0EBC2FE9}">
      <dgm:prSet/>
      <dgm:spPr/>
      <dgm:t>
        <a:bodyPr/>
        <a:lstStyle/>
        <a:p>
          <a:endParaRPr lang="nl-NL"/>
        </a:p>
      </dgm:t>
    </dgm:pt>
    <dgm:pt modelId="{BA3DF687-D731-4814-B9F7-7214346CA295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  <a:p>
          <a:r>
            <a:rPr lang="nl-N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(Pijnpunten):</a:t>
          </a:r>
        </a:p>
      </dgm:t>
    </dgm:pt>
    <dgm:pt modelId="{952EA06C-AFF2-4C6A-9AFB-4E386338A445}" type="parTrans" cxnId="{43F3404F-B68C-4845-A633-8DBC790B6F2F}">
      <dgm:prSet/>
      <dgm:spPr/>
      <dgm:t>
        <a:bodyPr/>
        <a:lstStyle/>
        <a:p>
          <a:endParaRPr lang="nl-NL"/>
        </a:p>
      </dgm:t>
    </dgm:pt>
    <dgm:pt modelId="{916F8B63-DC00-41E4-B116-F40083CF0344}" type="sibTrans" cxnId="{43F3404F-B68C-4845-A633-8DBC790B6F2F}">
      <dgm:prSet/>
      <dgm:spPr/>
      <dgm:t>
        <a:bodyPr/>
        <a:lstStyle/>
        <a:p>
          <a:endParaRPr lang="nl-NL"/>
        </a:p>
      </dgm:t>
    </dgm:pt>
    <dgm:pt modelId="{97523A03-BD8B-4514-8991-6B5F1DD8655C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Verbeter/</a:t>
          </a:r>
        </a:p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</dgm:t>
    </dgm:pt>
    <dgm:pt modelId="{401DD1EA-D101-4D95-B724-A80565F19F23}" type="parTrans" cxnId="{09D9F711-B338-4B3A-A1A1-8ED2B6EEB650}">
      <dgm:prSet/>
      <dgm:spPr/>
      <dgm:t>
        <a:bodyPr/>
        <a:lstStyle/>
        <a:p>
          <a:endParaRPr lang="nl-NL"/>
        </a:p>
      </dgm:t>
    </dgm:pt>
    <dgm:pt modelId="{FB1C940D-1985-4CD8-9C69-985B716368F0}" type="sibTrans" cxnId="{09D9F711-B338-4B3A-A1A1-8ED2B6EEB650}">
      <dgm:prSet/>
      <dgm:spPr/>
      <dgm:t>
        <a:bodyPr/>
        <a:lstStyle/>
        <a:p>
          <a:endParaRPr lang="nl-NL"/>
        </a:p>
      </dgm:t>
    </dgm:pt>
    <dgm:pt modelId="{28DDC904-C41A-40E0-910E-4D753E0AD75C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53E336CE-7CE1-4D7A-BFF7-D5BE469F3CE9}" type="parTrans" cxnId="{437A2B37-0C48-4170-BA8E-B8EBB9F79868}">
      <dgm:prSet/>
      <dgm:spPr/>
      <dgm:t>
        <a:bodyPr/>
        <a:lstStyle/>
        <a:p>
          <a:endParaRPr lang="nl-NL"/>
        </a:p>
      </dgm:t>
    </dgm:pt>
    <dgm:pt modelId="{FF8EB464-FD55-411B-9D79-DCE483CDC2B4}" type="sibTrans" cxnId="{437A2B37-0C48-4170-BA8E-B8EBB9F79868}">
      <dgm:prSet/>
      <dgm:spPr/>
      <dgm:t>
        <a:bodyPr/>
        <a:lstStyle/>
        <a:p>
          <a:endParaRPr lang="nl-NL"/>
        </a:p>
      </dgm:t>
    </dgm:pt>
    <dgm:pt modelId="{098AAE05-0F2D-4A43-96E0-1038C028C70F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405B83D-EC85-4681-B8AD-691A4B6EBFA5}" type="parTrans" cxnId="{0E49B7F1-B9DF-4052-99C4-D34D51FA33D7}">
      <dgm:prSet/>
      <dgm:spPr/>
      <dgm:t>
        <a:bodyPr/>
        <a:lstStyle/>
        <a:p>
          <a:endParaRPr lang="nl-NL"/>
        </a:p>
      </dgm:t>
    </dgm:pt>
    <dgm:pt modelId="{F83EC106-65C8-41EA-8FD5-A17276FD6CC4}" type="sibTrans" cxnId="{0E49B7F1-B9DF-4052-99C4-D34D51FA33D7}">
      <dgm:prSet/>
      <dgm:spPr/>
      <dgm:t>
        <a:bodyPr/>
        <a:lstStyle/>
        <a:p>
          <a:endParaRPr lang="nl-NL"/>
        </a:p>
      </dgm:t>
    </dgm:pt>
    <dgm:pt modelId="{92009037-1494-4F8A-B81C-EAC8D68B71D1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B910E202-1440-4676-80EA-2FE326CA3DCA}" type="parTrans" cxnId="{BAFD79F1-E6B5-4049-9CEB-8EF2C0B99BDD}">
      <dgm:prSet/>
      <dgm:spPr/>
      <dgm:t>
        <a:bodyPr/>
        <a:lstStyle/>
        <a:p>
          <a:endParaRPr lang="nl-NL"/>
        </a:p>
      </dgm:t>
    </dgm:pt>
    <dgm:pt modelId="{DEFD6B3B-E628-4959-808D-6416E0867D4F}" type="sibTrans" cxnId="{BAFD79F1-E6B5-4049-9CEB-8EF2C0B99BDD}">
      <dgm:prSet/>
      <dgm:spPr/>
      <dgm:t>
        <a:bodyPr/>
        <a:lstStyle/>
        <a:p>
          <a:endParaRPr lang="nl-NL"/>
        </a:p>
      </dgm:t>
    </dgm:pt>
    <dgm:pt modelId="{8B17AC66-6F09-4BD2-8E85-64E1395AC00B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BBF7826-11F5-4C9D-B357-2421B95EE0EA}" type="parTrans" cxnId="{DC2C5EB9-77D8-42AC-BF92-EF3C2C5DB03B}">
      <dgm:prSet/>
      <dgm:spPr/>
      <dgm:t>
        <a:bodyPr/>
        <a:lstStyle/>
        <a:p>
          <a:endParaRPr lang="nl-NL"/>
        </a:p>
      </dgm:t>
    </dgm:pt>
    <dgm:pt modelId="{15EE485F-571A-4B52-846B-D6DE3F285417}" type="sibTrans" cxnId="{DC2C5EB9-77D8-42AC-BF92-EF3C2C5DB03B}">
      <dgm:prSet/>
      <dgm:spPr/>
      <dgm:t>
        <a:bodyPr/>
        <a:lstStyle/>
        <a:p>
          <a:endParaRPr lang="nl-NL"/>
        </a:p>
      </dgm:t>
    </dgm:pt>
    <dgm:pt modelId="{FC124FE3-9BF1-48A1-8E62-EC061642D2F0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DE581849-29E4-4279-B64D-7CA2C3AFD0A3}" type="parTrans" cxnId="{00DE5BDF-864B-42B3-83F1-D3CA470AFF70}">
      <dgm:prSet/>
      <dgm:spPr/>
      <dgm:t>
        <a:bodyPr/>
        <a:lstStyle/>
        <a:p>
          <a:endParaRPr lang="nl-NL"/>
        </a:p>
      </dgm:t>
    </dgm:pt>
    <dgm:pt modelId="{B090ACF5-B2F5-4DBE-859A-DA6669834CE7}" type="sibTrans" cxnId="{00DE5BDF-864B-42B3-83F1-D3CA470AFF70}">
      <dgm:prSet/>
      <dgm:spPr/>
      <dgm:t>
        <a:bodyPr/>
        <a:lstStyle/>
        <a:p>
          <a:endParaRPr lang="nl-NL"/>
        </a:p>
      </dgm:t>
    </dgm:pt>
    <dgm:pt modelId="{0C9C2EE0-DEF7-4A3A-823D-2C34A4678AEC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9E821353-EF3C-492F-AB43-A7BEA5DD9DE0}" type="parTrans" cxnId="{F8E5294D-5710-47CD-9174-1F7D521EA6C4}">
      <dgm:prSet/>
      <dgm:spPr/>
      <dgm:t>
        <a:bodyPr/>
        <a:lstStyle/>
        <a:p>
          <a:endParaRPr lang="nl-NL"/>
        </a:p>
      </dgm:t>
    </dgm:pt>
    <dgm:pt modelId="{37D5E116-7B0F-4EAF-A080-2A35E056DBE0}" type="sibTrans" cxnId="{F8E5294D-5710-47CD-9174-1F7D521EA6C4}">
      <dgm:prSet/>
      <dgm:spPr/>
      <dgm:t>
        <a:bodyPr/>
        <a:lstStyle/>
        <a:p>
          <a:endParaRPr lang="nl-NL"/>
        </a:p>
      </dgm:t>
    </dgm:pt>
    <dgm:pt modelId="{55B1FCD1-42BE-423C-A7B5-2A76B12AE6AD}" type="pres">
      <dgm:prSet presAssocID="{919EC86F-98E9-44F3-A5C2-6852C0A451D0}" presName="linearFlow" presStyleCnt="0">
        <dgm:presLayoutVars>
          <dgm:dir/>
          <dgm:animLvl val="lvl"/>
          <dgm:resizeHandles val="exact"/>
        </dgm:presLayoutVars>
      </dgm:prSet>
      <dgm:spPr/>
    </dgm:pt>
    <dgm:pt modelId="{4C3A05F6-1619-48DE-A54B-5F4EC00B7F8C}" type="pres">
      <dgm:prSet presAssocID="{F24E32A1-A739-46C9-BDE1-EB62BBF5ABF4}" presName="composite" presStyleCnt="0"/>
      <dgm:spPr/>
    </dgm:pt>
    <dgm:pt modelId="{AB28F4F1-83EC-48E3-B6C6-AADF2947C69A}" type="pres">
      <dgm:prSet presAssocID="{F24E32A1-A739-46C9-BDE1-EB62BBF5ABF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AB74CC6-4537-48C6-82A7-1F649B54557C}" type="pres">
      <dgm:prSet presAssocID="{F24E32A1-A739-46C9-BDE1-EB62BBF5ABF4}" presName="descendantText" presStyleLbl="alignAcc1" presStyleIdx="0" presStyleCnt="3">
        <dgm:presLayoutVars>
          <dgm:bulletEnabled val="1"/>
        </dgm:presLayoutVars>
      </dgm:prSet>
      <dgm:spPr/>
    </dgm:pt>
    <dgm:pt modelId="{5128C186-C23B-4B4E-B630-427E3557BD3A}" type="pres">
      <dgm:prSet presAssocID="{965FC273-E289-408E-BA3B-AD1C7F158B1B}" presName="sp" presStyleCnt="0"/>
      <dgm:spPr/>
    </dgm:pt>
    <dgm:pt modelId="{C9D763EB-8711-4668-9FCD-E448DB004C81}" type="pres">
      <dgm:prSet presAssocID="{BA3DF687-D731-4814-B9F7-7214346CA295}" presName="composite" presStyleCnt="0"/>
      <dgm:spPr/>
    </dgm:pt>
    <dgm:pt modelId="{E3AE95B6-7797-4928-B387-748A99F4D4D1}" type="pres">
      <dgm:prSet presAssocID="{BA3DF687-D731-4814-B9F7-7214346CA29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F931490-1FBA-40ED-A7DB-0B44AF31FA95}" type="pres">
      <dgm:prSet presAssocID="{BA3DF687-D731-4814-B9F7-7214346CA295}" presName="descendantText" presStyleLbl="alignAcc1" presStyleIdx="1" presStyleCnt="3">
        <dgm:presLayoutVars>
          <dgm:bulletEnabled val="1"/>
        </dgm:presLayoutVars>
      </dgm:prSet>
      <dgm:spPr/>
    </dgm:pt>
    <dgm:pt modelId="{D3A43F0E-B26C-4A35-98BA-11AA8994F028}" type="pres">
      <dgm:prSet presAssocID="{916F8B63-DC00-41E4-B116-F40083CF0344}" presName="sp" presStyleCnt="0"/>
      <dgm:spPr/>
    </dgm:pt>
    <dgm:pt modelId="{53B65797-EAAA-4F28-9B57-0475152BEF90}" type="pres">
      <dgm:prSet presAssocID="{97523A03-BD8B-4514-8991-6B5F1DD8655C}" presName="composite" presStyleCnt="0"/>
      <dgm:spPr/>
    </dgm:pt>
    <dgm:pt modelId="{D8F92613-BC3C-4BE3-9331-CBB6F7784367}" type="pres">
      <dgm:prSet presAssocID="{97523A03-BD8B-4514-8991-6B5F1DD8655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C4FE4D4-AD0E-45D8-8CC8-09DAFA8052A4}" type="pres">
      <dgm:prSet presAssocID="{97523A03-BD8B-4514-8991-6B5F1DD8655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9D9F711-B338-4B3A-A1A1-8ED2B6EEB650}" srcId="{919EC86F-98E9-44F3-A5C2-6852C0A451D0}" destId="{97523A03-BD8B-4514-8991-6B5F1DD8655C}" srcOrd="2" destOrd="0" parTransId="{401DD1EA-D101-4D95-B724-A80565F19F23}" sibTransId="{FB1C940D-1985-4CD8-9C69-985B716368F0}"/>
    <dgm:cxn modelId="{0192FA17-A86A-4435-9ABD-F0D8FED1283D}" type="presOf" srcId="{098AAE05-0F2D-4A43-96E0-1038C028C70F}" destId="{6AB74CC6-4537-48C6-82A7-1F649B54557C}" srcOrd="0" destOrd="0" presId="urn:microsoft.com/office/officeart/2005/8/layout/chevron2"/>
    <dgm:cxn modelId="{437A2B37-0C48-4170-BA8E-B8EBB9F79868}" srcId="{F24E32A1-A739-46C9-BDE1-EB62BBF5ABF4}" destId="{28DDC904-C41A-40E0-910E-4D753E0AD75C}" srcOrd="1" destOrd="0" parTransId="{53E336CE-7CE1-4D7A-BFF7-D5BE469F3CE9}" sibTransId="{FF8EB464-FD55-411B-9D79-DCE483CDC2B4}"/>
    <dgm:cxn modelId="{D742B439-513F-4872-9207-0B142F3B60EB}" type="presOf" srcId="{F24E32A1-A739-46C9-BDE1-EB62BBF5ABF4}" destId="{AB28F4F1-83EC-48E3-B6C6-AADF2947C69A}" srcOrd="0" destOrd="0" presId="urn:microsoft.com/office/officeart/2005/8/layout/chevron2"/>
    <dgm:cxn modelId="{F8E5294D-5710-47CD-9174-1F7D521EA6C4}" srcId="{97523A03-BD8B-4514-8991-6B5F1DD8655C}" destId="{0C9C2EE0-DEF7-4A3A-823D-2C34A4678AEC}" srcOrd="1" destOrd="0" parTransId="{9E821353-EF3C-492F-AB43-A7BEA5DD9DE0}" sibTransId="{37D5E116-7B0F-4EAF-A080-2A35E056DBE0}"/>
    <dgm:cxn modelId="{43F3404F-B68C-4845-A633-8DBC790B6F2F}" srcId="{919EC86F-98E9-44F3-A5C2-6852C0A451D0}" destId="{BA3DF687-D731-4814-B9F7-7214346CA295}" srcOrd="1" destOrd="0" parTransId="{952EA06C-AFF2-4C6A-9AFB-4E386338A445}" sibTransId="{916F8B63-DC00-41E4-B116-F40083CF0344}"/>
    <dgm:cxn modelId="{E1D2C974-31E4-4679-B479-B0A3A67EE922}" type="presOf" srcId="{BA3DF687-D731-4814-B9F7-7214346CA295}" destId="{E3AE95B6-7797-4928-B387-748A99F4D4D1}" srcOrd="0" destOrd="0" presId="urn:microsoft.com/office/officeart/2005/8/layout/chevron2"/>
    <dgm:cxn modelId="{1A3B7587-3B61-489D-B753-4FCDD64B1EDE}" type="presOf" srcId="{92009037-1494-4F8A-B81C-EAC8D68B71D1}" destId="{AF931490-1FBA-40ED-A7DB-0B44AF31FA95}" srcOrd="0" destOrd="0" presId="urn:microsoft.com/office/officeart/2005/8/layout/chevron2"/>
    <dgm:cxn modelId="{82AA678E-4E3E-4035-90D6-E1B633AE06F9}" type="presOf" srcId="{0C9C2EE0-DEF7-4A3A-823D-2C34A4678AEC}" destId="{4C4FE4D4-AD0E-45D8-8CC8-09DAFA8052A4}" srcOrd="0" destOrd="1" presId="urn:microsoft.com/office/officeart/2005/8/layout/chevron2"/>
    <dgm:cxn modelId="{3D00AC94-92D4-47FD-A816-E74A0EBC2FE9}" srcId="{919EC86F-98E9-44F3-A5C2-6852C0A451D0}" destId="{F24E32A1-A739-46C9-BDE1-EB62BBF5ABF4}" srcOrd="0" destOrd="0" parTransId="{BCE3B91D-0BAD-4E0D-8D66-3E30B1BC46DF}" sibTransId="{965FC273-E289-408E-BA3B-AD1C7F158B1B}"/>
    <dgm:cxn modelId="{F86343AF-9BE9-4FF3-A217-BF9CBFFE276F}" type="presOf" srcId="{28DDC904-C41A-40E0-910E-4D753E0AD75C}" destId="{6AB74CC6-4537-48C6-82A7-1F649B54557C}" srcOrd="0" destOrd="1" presId="urn:microsoft.com/office/officeart/2005/8/layout/chevron2"/>
    <dgm:cxn modelId="{E94FCAB2-9030-4DFE-BC8E-0642561B8160}" type="presOf" srcId="{FC124FE3-9BF1-48A1-8E62-EC061642D2F0}" destId="{4C4FE4D4-AD0E-45D8-8CC8-09DAFA8052A4}" srcOrd="0" destOrd="0" presId="urn:microsoft.com/office/officeart/2005/8/layout/chevron2"/>
    <dgm:cxn modelId="{DC2C5EB9-77D8-42AC-BF92-EF3C2C5DB03B}" srcId="{BA3DF687-D731-4814-B9F7-7214346CA295}" destId="{8B17AC66-6F09-4BD2-8E85-64E1395AC00B}" srcOrd="1" destOrd="0" parTransId="{0BBF7826-11F5-4C9D-B357-2421B95EE0EA}" sibTransId="{15EE485F-571A-4B52-846B-D6DE3F285417}"/>
    <dgm:cxn modelId="{C3B73FBC-A475-4DDD-A6BE-98C6E245DAB4}" type="presOf" srcId="{919EC86F-98E9-44F3-A5C2-6852C0A451D0}" destId="{55B1FCD1-42BE-423C-A7B5-2A76B12AE6AD}" srcOrd="0" destOrd="0" presId="urn:microsoft.com/office/officeart/2005/8/layout/chevron2"/>
    <dgm:cxn modelId="{C66A07C3-46D3-4658-A067-E80A722039A4}" type="presOf" srcId="{97523A03-BD8B-4514-8991-6B5F1DD8655C}" destId="{D8F92613-BC3C-4BE3-9331-CBB6F7784367}" srcOrd="0" destOrd="0" presId="urn:microsoft.com/office/officeart/2005/8/layout/chevron2"/>
    <dgm:cxn modelId="{00DE5BDF-864B-42B3-83F1-D3CA470AFF70}" srcId="{97523A03-BD8B-4514-8991-6B5F1DD8655C}" destId="{FC124FE3-9BF1-48A1-8E62-EC061642D2F0}" srcOrd="0" destOrd="0" parTransId="{DE581849-29E4-4279-B64D-7CA2C3AFD0A3}" sibTransId="{B090ACF5-B2F5-4DBE-859A-DA6669834CE7}"/>
    <dgm:cxn modelId="{BAFD79F1-E6B5-4049-9CEB-8EF2C0B99BDD}" srcId="{BA3DF687-D731-4814-B9F7-7214346CA295}" destId="{92009037-1494-4F8A-B81C-EAC8D68B71D1}" srcOrd="0" destOrd="0" parTransId="{B910E202-1440-4676-80EA-2FE326CA3DCA}" sibTransId="{DEFD6B3B-E628-4959-808D-6416E0867D4F}"/>
    <dgm:cxn modelId="{0E49B7F1-B9DF-4052-99C4-D34D51FA33D7}" srcId="{F24E32A1-A739-46C9-BDE1-EB62BBF5ABF4}" destId="{098AAE05-0F2D-4A43-96E0-1038C028C70F}" srcOrd="0" destOrd="0" parTransId="{0405B83D-EC85-4681-B8AD-691A4B6EBFA5}" sibTransId="{F83EC106-65C8-41EA-8FD5-A17276FD6CC4}"/>
    <dgm:cxn modelId="{CD1BDDF5-58B3-4B11-ACAB-07F40BDC7ED8}" type="presOf" srcId="{8B17AC66-6F09-4BD2-8E85-64E1395AC00B}" destId="{AF931490-1FBA-40ED-A7DB-0B44AF31FA95}" srcOrd="0" destOrd="1" presId="urn:microsoft.com/office/officeart/2005/8/layout/chevron2"/>
    <dgm:cxn modelId="{FDCFAE2A-EE8A-48F1-BD55-879A446E6A4A}" type="presParOf" srcId="{55B1FCD1-42BE-423C-A7B5-2A76B12AE6AD}" destId="{4C3A05F6-1619-48DE-A54B-5F4EC00B7F8C}" srcOrd="0" destOrd="0" presId="urn:microsoft.com/office/officeart/2005/8/layout/chevron2"/>
    <dgm:cxn modelId="{08C52C5D-1C35-4DD9-979B-D90C44AB5990}" type="presParOf" srcId="{4C3A05F6-1619-48DE-A54B-5F4EC00B7F8C}" destId="{AB28F4F1-83EC-48E3-B6C6-AADF2947C69A}" srcOrd="0" destOrd="0" presId="urn:microsoft.com/office/officeart/2005/8/layout/chevron2"/>
    <dgm:cxn modelId="{02DFB342-6147-4940-916F-BCEE5E9E1AA2}" type="presParOf" srcId="{4C3A05F6-1619-48DE-A54B-5F4EC00B7F8C}" destId="{6AB74CC6-4537-48C6-82A7-1F649B54557C}" srcOrd="1" destOrd="0" presId="urn:microsoft.com/office/officeart/2005/8/layout/chevron2"/>
    <dgm:cxn modelId="{16AAB5C2-6840-4DBF-BD87-75A27D5DF779}" type="presParOf" srcId="{55B1FCD1-42BE-423C-A7B5-2A76B12AE6AD}" destId="{5128C186-C23B-4B4E-B630-427E3557BD3A}" srcOrd="1" destOrd="0" presId="urn:microsoft.com/office/officeart/2005/8/layout/chevron2"/>
    <dgm:cxn modelId="{1291E080-0A4A-450C-B447-F87713440843}" type="presParOf" srcId="{55B1FCD1-42BE-423C-A7B5-2A76B12AE6AD}" destId="{C9D763EB-8711-4668-9FCD-E448DB004C81}" srcOrd="2" destOrd="0" presId="urn:microsoft.com/office/officeart/2005/8/layout/chevron2"/>
    <dgm:cxn modelId="{581C8D0B-8A3A-4BDD-89FA-C0D7EC89792A}" type="presParOf" srcId="{C9D763EB-8711-4668-9FCD-E448DB004C81}" destId="{E3AE95B6-7797-4928-B387-748A99F4D4D1}" srcOrd="0" destOrd="0" presId="urn:microsoft.com/office/officeart/2005/8/layout/chevron2"/>
    <dgm:cxn modelId="{AEB9E407-81B8-4987-B2DB-7093186DC976}" type="presParOf" srcId="{C9D763EB-8711-4668-9FCD-E448DB004C81}" destId="{AF931490-1FBA-40ED-A7DB-0B44AF31FA95}" srcOrd="1" destOrd="0" presId="urn:microsoft.com/office/officeart/2005/8/layout/chevron2"/>
    <dgm:cxn modelId="{E0F952EF-9F4E-4EC5-8FC9-66740745D355}" type="presParOf" srcId="{55B1FCD1-42BE-423C-A7B5-2A76B12AE6AD}" destId="{D3A43F0E-B26C-4A35-98BA-11AA8994F028}" srcOrd="3" destOrd="0" presId="urn:microsoft.com/office/officeart/2005/8/layout/chevron2"/>
    <dgm:cxn modelId="{A94FB5ED-DD4E-4C9A-BDE2-D8A84CB26164}" type="presParOf" srcId="{55B1FCD1-42BE-423C-A7B5-2A76B12AE6AD}" destId="{53B65797-EAAA-4F28-9B57-0475152BEF90}" srcOrd="4" destOrd="0" presId="urn:microsoft.com/office/officeart/2005/8/layout/chevron2"/>
    <dgm:cxn modelId="{E8D457CE-50BD-44CF-82A4-604930A7685B}" type="presParOf" srcId="{53B65797-EAAA-4F28-9B57-0475152BEF90}" destId="{D8F92613-BC3C-4BE3-9331-CBB6F7784367}" srcOrd="0" destOrd="0" presId="urn:microsoft.com/office/officeart/2005/8/layout/chevron2"/>
    <dgm:cxn modelId="{21DA8751-7B41-4223-9ECF-A93DC6D30304}" type="presParOf" srcId="{53B65797-EAAA-4F28-9B57-0475152BEF90}" destId="{4C4FE4D4-AD0E-45D8-8CC8-09DAFA8052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41C7377-4A85-456B-A6F9-09DECF64BF3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1A94DC7-274D-48C5-AF2F-B69B7375492E}">
      <dgm:prSet phldrT="[Teks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nl-NL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Aandachtsgebieden</a:t>
          </a:r>
        </a:p>
      </dgm:t>
    </dgm:pt>
    <dgm:pt modelId="{34EDF213-5F4B-48F6-A535-16309046F768}" type="parTrans" cxnId="{2C9E47E6-E5FD-4DA9-A051-E16458E4789C}">
      <dgm:prSet/>
      <dgm:spPr/>
      <dgm:t>
        <a:bodyPr/>
        <a:lstStyle/>
        <a:p>
          <a:endParaRPr lang="nl-NL"/>
        </a:p>
      </dgm:t>
    </dgm:pt>
    <dgm:pt modelId="{566ECF75-AF85-46D1-95C2-03D34F4EB1C5}" type="sibTrans" cxnId="{2C9E47E6-E5FD-4DA9-A051-E16458E4789C}">
      <dgm:prSet/>
      <dgm:spPr>
        <a:solidFill>
          <a:schemeClr val="accent2"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nl-NL"/>
        </a:p>
      </dgm:t>
    </dgm:pt>
    <dgm:pt modelId="{0E481A6B-6E8A-47A1-B3AA-91828D233174}">
      <dgm:prSet phldrT="[Teks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nl-NL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</dgm:t>
    </dgm:pt>
    <dgm:pt modelId="{1F5471C8-2B39-4355-A7C7-37553E53004C}" type="parTrans" cxnId="{88607EB4-BD59-4018-B4EC-B13537EB7898}">
      <dgm:prSet/>
      <dgm:spPr/>
      <dgm:t>
        <a:bodyPr/>
        <a:lstStyle/>
        <a:p>
          <a:endParaRPr lang="nl-NL"/>
        </a:p>
      </dgm:t>
    </dgm:pt>
    <dgm:pt modelId="{152DE2DE-E05A-4FF3-9DCF-F64D8D51115B}" type="sibTrans" cxnId="{88607EB4-BD59-4018-B4EC-B13537EB7898}">
      <dgm:prSet/>
      <dgm:spPr>
        <a:solidFill>
          <a:schemeClr val="accent2"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nl-NL"/>
        </a:p>
      </dgm:t>
    </dgm:pt>
    <dgm:pt modelId="{D324C9AB-14A1-4B39-B7AA-6ADE3EF3AEC3}">
      <dgm:prSet phldrT="[Teks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nl-NL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</dgm:t>
    </dgm:pt>
    <dgm:pt modelId="{FBD0609C-0F5B-48DF-BE80-F20123E099EF}" type="parTrans" cxnId="{AB8A077C-ED7C-4F82-8426-3EF236F0C0B3}">
      <dgm:prSet/>
      <dgm:spPr/>
      <dgm:t>
        <a:bodyPr/>
        <a:lstStyle/>
        <a:p>
          <a:endParaRPr lang="nl-NL"/>
        </a:p>
      </dgm:t>
    </dgm:pt>
    <dgm:pt modelId="{7AE407C2-1DF4-4D73-B6D8-DBE72A2E1FF5}" type="sibTrans" cxnId="{AB8A077C-ED7C-4F82-8426-3EF236F0C0B3}">
      <dgm:prSet/>
      <dgm:spPr/>
      <dgm:t>
        <a:bodyPr/>
        <a:lstStyle/>
        <a:p>
          <a:endParaRPr lang="nl-NL"/>
        </a:p>
      </dgm:t>
    </dgm:pt>
    <dgm:pt modelId="{657AE298-8FC2-45D8-87C0-EBAC4ADFDCBC}">
      <dgm:prSet phldrT="[Teks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nl-N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45FF9A9-D7FD-4FAE-B51A-1482E888EB49}" type="parTrans" cxnId="{0208C740-9562-440D-8AFB-CD6B855D256A}">
      <dgm:prSet/>
      <dgm:spPr/>
      <dgm:t>
        <a:bodyPr/>
        <a:lstStyle/>
        <a:p>
          <a:endParaRPr lang="nl-NL"/>
        </a:p>
      </dgm:t>
    </dgm:pt>
    <dgm:pt modelId="{B9A48802-28D2-486D-8C49-351BC5F55F88}" type="sibTrans" cxnId="{0208C740-9562-440D-8AFB-CD6B855D256A}">
      <dgm:prSet/>
      <dgm:spPr/>
      <dgm:t>
        <a:bodyPr/>
        <a:lstStyle/>
        <a:p>
          <a:endParaRPr lang="nl-NL"/>
        </a:p>
      </dgm:t>
    </dgm:pt>
    <dgm:pt modelId="{A0AF5958-34FD-4E67-9737-D2D287B044A6}">
      <dgm:prSet phldrT="[Teks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nl-N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F3DC9454-0B7D-4C2C-8B3E-AAF803533147}" type="parTrans" cxnId="{D926D3DE-8CFB-40CA-A309-AF4AE1DD2225}">
      <dgm:prSet/>
      <dgm:spPr/>
      <dgm:t>
        <a:bodyPr/>
        <a:lstStyle/>
        <a:p>
          <a:endParaRPr lang="nl-NL"/>
        </a:p>
      </dgm:t>
    </dgm:pt>
    <dgm:pt modelId="{D92CA56F-CA64-480E-A82A-EFA66EC91227}" type="sibTrans" cxnId="{D926D3DE-8CFB-40CA-A309-AF4AE1DD2225}">
      <dgm:prSet/>
      <dgm:spPr/>
      <dgm:t>
        <a:bodyPr/>
        <a:lstStyle/>
        <a:p>
          <a:endParaRPr lang="nl-NL"/>
        </a:p>
      </dgm:t>
    </dgm:pt>
    <dgm:pt modelId="{8881128F-1AFE-4EDB-9DE1-4207B7F258AA}">
      <dgm:prSet phldrT="[Teks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nl-N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2D7CFEF0-4C64-48FF-A8D3-49974C605DB7}" type="parTrans" cxnId="{6103049D-FB48-4A4A-A94D-154702DDD556}">
      <dgm:prSet/>
      <dgm:spPr/>
      <dgm:t>
        <a:bodyPr/>
        <a:lstStyle/>
        <a:p>
          <a:endParaRPr lang="nl-NL"/>
        </a:p>
      </dgm:t>
    </dgm:pt>
    <dgm:pt modelId="{B6034C12-087D-46A0-82B9-2A154ABA3C97}" type="sibTrans" cxnId="{6103049D-FB48-4A4A-A94D-154702DDD556}">
      <dgm:prSet/>
      <dgm:spPr/>
      <dgm:t>
        <a:bodyPr/>
        <a:lstStyle/>
        <a:p>
          <a:endParaRPr lang="nl-NL"/>
        </a:p>
      </dgm:t>
    </dgm:pt>
    <dgm:pt modelId="{1E4E42B5-C305-4E17-8553-7AC3CB953CF0}" type="pres">
      <dgm:prSet presAssocID="{B41C7377-4A85-456B-A6F9-09DECF64BF3C}" presName="outerComposite" presStyleCnt="0">
        <dgm:presLayoutVars>
          <dgm:chMax val="5"/>
          <dgm:dir/>
          <dgm:resizeHandles val="exact"/>
        </dgm:presLayoutVars>
      </dgm:prSet>
      <dgm:spPr/>
    </dgm:pt>
    <dgm:pt modelId="{362739E3-03BC-493F-8910-AAE9D845A649}" type="pres">
      <dgm:prSet presAssocID="{B41C7377-4A85-456B-A6F9-09DECF64BF3C}" presName="dummyMaxCanvas" presStyleCnt="0">
        <dgm:presLayoutVars/>
      </dgm:prSet>
      <dgm:spPr/>
    </dgm:pt>
    <dgm:pt modelId="{67962B3D-B56A-4EEA-A23B-89AF3082DEFA}" type="pres">
      <dgm:prSet presAssocID="{B41C7377-4A85-456B-A6F9-09DECF64BF3C}" presName="ThreeNodes_1" presStyleLbl="node1" presStyleIdx="0" presStyleCnt="3">
        <dgm:presLayoutVars>
          <dgm:bulletEnabled val="1"/>
        </dgm:presLayoutVars>
      </dgm:prSet>
      <dgm:spPr/>
    </dgm:pt>
    <dgm:pt modelId="{9322B01A-1389-410E-A5BC-D2B642F5C748}" type="pres">
      <dgm:prSet presAssocID="{B41C7377-4A85-456B-A6F9-09DECF64BF3C}" presName="ThreeNodes_2" presStyleLbl="node1" presStyleIdx="1" presStyleCnt="3">
        <dgm:presLayoutVars>
          <dgm:bulletEnabled val="1"/>
        </dgm:presLayoutVars>
      </dgm:prSet>
      <dgm:spPr/>
    </dgm:pt>
    <dgm:pt modelId="{8FEF6C18-68FE-4CA2-9E9A-7DAE5CAFCF65}" type="pres">
      <dgm:prSet presAssocID="{B41C7377-4A85-456B-A6F9-09DECF64BF3C}" presName="ThreeNodes_3" presStyleLbl="node1" presStyleIdx="2" presStyleCnt="3">
        <dgm:presLayoutVars>
          <dgm:bulletEnabled val="1"/>
        </dgm:presLayoutVars>
      </dgm:prSet>
      <dgm:spPr/>
    </dgm:pt>
    <dgm:pt modelId="{49DCBDE8-DBF2-4367-8067-CB871657C5C0}" type="pres">
      <dgm:prSet presAssocID="{B41C7377-4A85-456B-A6F9-09DECF64BF3C}" presName="ThreeConn_1-2" presStyleLbl="fgAccFollowNode1" presStyleIdx="0" presStyleCnt="2">
        <dgm:presLayoutVars>
          <dgm:bulletEnabled val="1"/>
        </dgm:presLayoutVars>
      </dgm:prSet>
      <dgm:spPr/>
    </dgm:pt>
    <dgm:pt modelId="{2C468167-DA7A-42BA-8FDF-34E5D4F830F2}" type="pres">
      <dgm:prSet presAssocID="{B41C7377-4A85-456B-A6F9-09DECF64BF3C}" presName="ThreeConn_2-3" presStyleLbl="fgAccFollowNode1" presStyleIdx="1" presStyleCnt="2">
        <dgm:presLayoutVars>
          <dgm:bulletEnabled val="1"/>
        </dgm:presLayoutVars>
      </dgm:prSet>
      <dgm:spPr/>
    </dgm:pt>
    <dgm:pt modelId="{9221AC8A-8B88-413C-BB51-6990076BE02A}" type="pres">
      <dgm:prSet presAssocID="{B41C7377-4A85-456B-A6F9-09DECF64BF3C}" presName="ThreeNodes_1_text" presStyleLbl="node1" presStyleIdx="2" presStyleCnt="3">
        <dgm:presLayoutVars>
          <dgm:bulletEnabled val="1"/>
        </dgm:presLayoutVars>
      </dgm:prSet>
      <dgm:spPr/>
    </dgm:pt>
    <dgm:pt modelId="{DD5FF5C4-B88E-43E0-98D9-BFDD84521AE8}" type="pres">
      <dgm:prSet presAssocID="{B41C7377-4A85-456B-A6F9-09DECF64BF3C}" presName="ThreeNodes_2_text" presStyleLbl="node1" presStyleIdx="2" presStyleCnt="3">
        <dgm:presLayoutVars>
          <dgm:bulletEnabled val="1"/>
        </dgm:presLayoutVars>
      </dgm:prSet>
      <dgm:spPr/>
    </dgm:pt>
    <dgm:pt modelId="{5D6500C4-404B-4547-BFD1-D87A50950798}" type="pres">
      <dgm:prSet presAssocID="{B41C7377-4A85-456B-A6F9-09DECF64BF3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D66C506-1DD6-4AF6-AF54-706C74B0CDC5}" type="presOf" srcId="{566ECF75-AF85-46D1-95C2-03D34F4EB1C5}" destId="{49DCBDE8-DBF2-4367-8067-CB871657C5C0}" srcOrd="0" destOrd="0" presId="urn:microsoft.com/office/officeart/2005/8/layout/vProcess5"/>
    <dgm:cxn modelId="{78176E0F-3A22-4824-9659-CBA5D971E63F}" type="presOf" srcId="{A1A94DC7-274D-48C5-AF2F-B69B7375492E}" destId="{9221AC8A-8B88-413C-BB51-6990076BE02A}" srcOrd="1" destOrd="0" presId="urn:microsoft.com/office/officeart/2005/8/layout/vProcess5"/>
    <dgm:cxn modelId="{060AD52C-96C9-4D78-A85F-5DD33DAFB551}" type="presOf" srcId="{D324C9AB-14A1-4B39-B7AA-6ADE3EF3AEC3}" destId="{8FEF6C18-68FE-4CA2-9E9A-7DAE5CAFCF65}" srcOrd="0" destOrd="0" presId="urn:microsoft.com/office/officeart/2005/8/layout/vProcess5"/>
    <dgm:cxn modelId="{0208C740-9562-440D-8AFB-CD6B855D256A}" srcId="{A1A94DC7-274D-48C5-AF2F-B69B7375492E}" destId="{657AE298-8FC2-45D8-87C0-EBAC4ADFDCBC}" srcOrd="0" destOrd="0" parTransId="{045FF9A9-D7FD-4FAE-B51A-1482E888EB49}" sibTransId="{B9A48802-28D2-486D-8C49-351BC5F55F88}"/>
    <dgm:cxn modelId="{2446E54A-3553-4308-B098-82A029297C01}" type="presOf" srcId="{A0AF5958-34FD-4E67-9737-D2D287B044A6}" destId="{DD5FF5C4-B88E-43E0-98D9-BFDD84521AE8}" srcOrd="1" destOrd="1" presId="urn:microsoft.com/office/officeart/2005/8/layout/vProcess5"/>
    <dgm:cxn modelId="{F71F3151-CC39-4A99-A54B-E1B13D101593}" type="presOf" srcId="{8881128F-1AFE-4EDB-9DE1-4207B7F258AA}" destId="{5D6500C4-404B-4547-BFD1-D87A50950798}" srcOrd="1" destOrd="1" presId="urn:microsoft.com/office/officeart/2005/8/layout/vProcess5"/>
    <dgm:cxn modelId="{6A7E9452-3BDE-4D43-8E21-D1666C4E7878}" type="presOf" srcId="{B41C7377-4A85-456B-A6F9-09DECF64BF3C}" destId="{1E4E42B5-C305-4E17-8553-7AC3CB953CF0}" srcOrd="0" destOrd="0" presId="urn:microsoft.com/office/officeart/2005/8/layout/vProcess5"/>
    <dgm:cxn modelId="{59D4915F-7C06-4C27-AD8E-B47A303C767E}" type="presOf" srcId="{657AE298-8FC2-45D8-87C0-EBAC4ADFDCBC}" destId="{9221AC8A-8B88-413C-BB51-6990076BE02A}" srcOrd="1" destOrd="1" presId="urn:microsoft.com/office/officeart/2005/8/layout/vProcess5"/>
    <dgm:cxn modelId="{30CD6E60-A3FA-434D-9F97-99E1CDBDE2BC}" type="presOf" srcId="{0E481A6B-6E8A-47A1-B3AA-91828D233174}" destId="{DD5FF5C4-B88E-43E0-98D9-BFDD84521AE8}" srcOrd="1" destOrd="0" presId="urn:microsoft.com/office/officeart/2005/8/layout/vProcess5"/>
    <dgm:cxn modelId="{AB8A077C-ED7C-4F82-8426-3EF236F0C0B3}" srcId="{B41C7377-4A85-456B-A6F9-09DECF64BF3C}" destId="{D324C9AB-14A1-4B39-B7AA-6ADE3EF3AEC3}" srcOrd="2" destOrd="0" parTransId="{FBD0609C-0F5B-48DF-BE80-F20123E099EF}" sibTransId="{7AE407C2-1DF4-4D73-B6D8-DBE72A2E1FF5}"/>
    <dgm:cxn modelId="{0DFFB689-7F65-4179-853D-8D40B237E28B}" type="presOf" srcId="{A0AF5958-34FD-4E67-9737-D2D287B044A6}" destId="{9322B01A-1389-410E-A5BC-D2B642F5C748}" srcOrd="0" destOrd="1" presId="urn:microsoft.com/office/officeart/2005/8/layout/vProcess5"/>
    <dgm:cxn modelId="{3EE97A8B-7B13-459F-A384-600D8261D040}" type="presOf" srcId="{657AE298-8FC2-45D8-87C0-EBAC4ADFDCBC}" destId="{67962B3D-B56A-4EEA-A23B-89AF3082DEFA}" srcOrd="0" destOrd="1" presId="urn:microsoft.com/office/officeart/2005/8/layout/vProcess5"/>
    <dgm:cxn modelId="{6103049D-FB48-4A4A-A94D-154702DDD556}" srcId="{D324C9AB-14A1-4B39-B7AA-6ADE3EF3AEC3}" destId="{8881128F-1AFE-4EDB-9DE1-4207B7F258AA}" srcOrd="0" destOrd="0" parTransId="{2D7CFEF0-4C64-48FF-A8D3-49974C605DB7}" sibTransId="{B6034C12-087D-46A0-82B9-2A154ABA3C97}"/>
    <dgm:cxn modelId="{DD111BA1-7BE9-4DD7-9FDF-BBAB2BD0B198}" type="presOf" srcId="{0E481A6B-6E8A-47A1-B3AA-91828D233174}" destId="{9322B01A-1389-410E-A5BC-D2B642F5C748}" srcOrd="0" destOrd="0" presId="urn:microsoft.com/office/officeart/2005/8/layout/vProcess5"/>
    <dgm:cxn modelId="{47319EA9-8976-4DDC-8040-60BF4FC92406}" type="presOf" srcId="{8881128F-1AFE-4EDB-9DE1-4207B7F258AA}" destId="{8FEF6C18-68FE-4CA2-9E9A-7DAE5CAFCF65}" srcOrd="0" destOrd="1" presId="urn:microsoft.com/office/officeart/2005/8/layout/vProcess5"/>
    <dgm:cxn modelId="{105BE6AD-C022-45A2-8070-B32F6FFE5A02}" type="presOf" srcId="{A1A94DC7-274D-48C5-AF2F-B69B7375492E}" destId="{67962B3D-B56A-4EEA-A23B-89AF3082DEFA}" srcOrd="0" destOrd="0" presId="urn:microsoft.com/office/officeart/2005/8/layout/vProcess5"/>
    <dgm:cxn modelId="{88607EB4-BD59-4018-B4EC-B13537EB7898}" srcId="{B41C7377-4A85-456B-A6F9-09DECF64BF3C}" destId="{0E481A6B-6E8A-47A1-B3AA-91828D233174}" srcOrd="1" destOrd="0" parTransId="{1F5471C8-2B39-4355-A7C7-37553E53004C}" sibTransId="{152DE2DE-E05A-4FF3-9DCF-F64D8D51115B}"/>
    <dgm:cxn modelId="{92DFA5B7-FC34-4BC7-BA0B-ED911653664D}" type="presOf" srcId="{152DE2DE-E05A-4FF3-9DCF-F64D8D51115B}" destId="{2C468167-DA7A-42BA-8FDF-34E5D4F830F2}" srcOrd="0" destOrd="0" presId="urn:microsoft.com/office/officeart/2005/8/layout/vProcess5"/>
    <dgm:cxn modelId="{83E743BB-D994-4DEF-9246-C1054990D336}" type="presOf" srcId="{D324C9AB-14A1-4B39-B7AA-6ADE3EF3AEC3}" destId="{5D6500C4-404B-4547-BFD1-D87A50950798}" srcOrd="1" destOrd="0" presId="urn:microsoft.com/office/officeart/2005/8/layout/vProcess5"/>
    <dgm:cxn modelId="{D926D3DE-8CFB-40CA-A309-AF4AE1DD2225}" srcId="{0E481A6B-6E8A-47A1-B3AA-91828D233174}" destId="{A0AF5958-34FD-4E67-9737-D2D287B044A6}" srcOrd="0" destOrd="0" parTransId="{F3DC9454-0B7D-4C2C-8B3E-AAF803533147}" sibTransId="{D92CA56F-CA64-480E-A82A-EFA66EC91227}"/>
    <dgm:cxn modelId="{2C9E47E6-E5FD-4DA9-A051-E16458E4789C}" srcId="{B41C7377-4A85-456B-A6F9-09DECF64BF3C}" destId="{A1A94DC7-274D-48C5-AF2F-B69B7375492E}" srcOrd="0" destOrd="0" parTransId="{34EDF213-5F4B-48F6-A535-16309046F768}" sibTransId="{566ECF75-AF85-46D1-95C2-03D34F4EB1C5}"/>
    <dgm:cxn modelId="{7234C44A-41A3-42A6-ACC1-DBDBA2699E81}" type="presParOf" srcId="{1E4E42B5-C305-4E17-8553-7AC3CB953CF0}" destId="{362739E3-03BC-493F-8910-AAE9D845A649}" srcOrd="0" destOrd="0" presId="urn:microsoft.com/office/officeart/2005/8/layout/vProcess5"/>
    <dgm:cxn modelId="{F498280D-5AA3-491D-B3AA-C4B80A8B4C75}" type="presParOf" srcId="{1E4E42B5-C305-4E17-8553-7AC3CB953CF0}" destId="{67962B3D-B56A-4EEA-A23B-89AF3082DEFA}" srcOrd="1" destOrd="0" presId="urn:microsoft.com/office/officeart/2005/8/layout/vProcess5"/>
    <dgm:cxn modelId="{D870C4FC-090C-4FE0-8E21-EFC5C3A0BD58}" type="presParOf" srcId="{1E4E42B5-C305-4E17-8553-7AC3CB953CF0}" destId="{9322B01A-1389-410E-A5BC-D2B642F5C748}" srcOrd="2" destOrd="0" presId="urn:microsoft.com/office/officeart/2005/8/layout/vProcess5"/>
    <dgm:cxn modelId="{D3BC5241-FD3D-408F-865D-DBCD29F0C7D2}" type="presParOf" srcId="{1E4E42B5-C305-4E17-8553-7AC3CB953CF0}" destId="{8FEF6C18-68FE-4CA2-9E9A-7DAE5CAFCF65}" srcOrd="3" destOrd="0" presId="urn:microsoft.com/office/officeart/2005/8/layout/vProcess5"/>
    <dgm:cxn modelId="{A5054792-1758-4FF0-B559-447CE22536F3}" type="presParOf" srcId="{1E4E42B5-C305-4E17-8553-7AC3CB953CF0}" destId="{49DCBDE8-DBF2-4367-8067-CB871657C5C0}" srcOrd="4" destOrd="0" presId="urn:microsoft.com/office/officeart/2005/8/layout/vProcess5"/>
    <dgm:cxn modelId="{F51B7488-0FC3-4197-973B-161CD1C93A9E}" type="presParOf" srcId="{1E4E42B5-C305-4E17-8553-7AC3CB953CF0}" destId="{2C468167-DA7A-42BA-8FDF-34E5D4F830F2}" srcOrd="5" destOrd="0" presId="urn:microsoft.com/office/officeart/2005/8/layout/vProcess5"/>
    <dgm:cxn modelId="{5527A4FB-31E3-4FC0-839F-0862A63637BF}" type="presParOf" srcId="{1E4E42B5-C305-4E17-8553-7AC3CB953CF0}" destId="{9221AC8A-8B88-413C-BB51-6990076BE02A}" srcOrd="6" destOrd="0" presId="urn:microsoft.com/office/officeart/2005/8/layout/vProcess5"/>
    <dgm:cxn modelId="{F5E17AA7-F794-4883-A38D-5648076684F9}" type="presParOf" srcId="{1E4E42B5-C305-4E17-8553-7AC3CB953CF0}" destId="{DD5FF5C4-B88E-43E0-98D9-BFDD84521AE8}" srcOrd="7" destOrd="0" presId="urn:microsoft.com/office/officeart/2005/8/layout/vProcess5"/>
    <dgm:cxn modelId="{BC3B132D-3DDE-446A-9A1D-06B153046035}" type="presParOf" srcId="{1E4E42B5-C305-4E17-8553-7AC3CB953CF0}" destId="{5D6500C4-404B-4547-BFD1-D87A5095079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41C7377-4A85-456B-A6F9-09DECF64BF3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1A94DC7-274D-48C5-AF2F-B69B7375492E}">
      <dgm:prSet phldrT="[Teks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nl-NL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Advies</a:t>
          </a:r>
        </a:p>
      </dgm:t>
    </dgm:pt>
    <dgm:pt modelId="{34EDF213-5F4B-48F6-A535-16309046F768}" type="parTrans" cxnId="{2C9E47E6-E5FD-4DA9-A051-E16458E4789C}">
      <dgm:prSet/>
      <dgm:spPr/>
      <dgm:t>
        <a:bodyPr/>
        <a:lstStyle/>
        <a:p>
          <a:endParaRPr lang="nl-NL"/>
        </a:p>
      </dgm:t>
    </dgm:pt>
    <dgm:pt modelId="{566ECF75-AF85-46D1-95C2-03D34F4EB1C5}" type="sibTrans" cxnId="{2C9E47E6-E5FD-4DA9-A051-E16458E4789C}">
      <dgm:prSet/>
      <dgm:spPr>
        <a:solidFill>
          <a:schemeClr val="accent2">
            <a:alpha val="90000"/>
          </a:schemeClr>
        </a:solidFill>
        <a:ln>
          <a:solidFill>
            <a:schemeClr val="accent2">
              <a:alpha val="90000"/>
            </a:schemeClr>
          </a:solidFill>
        </a:ln>
      </dgm:spPr>
      <dgm:t>
        <a:bodyPr/>
        <a:lstStyle/>
        <a:p>
          <a:endParaRPr lang="nl-NL"/>
        </a:p>
      </dgm:t>
    </dgm:pt>
    <dgm:pt modelId="{0E481A6B-6E8A-47A1-B3AA-91828D233174}">
      <dgm:prSet phldrT="[Teks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nl-NL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Vervolg</a:t>
          </a:r>
        </a:p>
      </dgm:t>
    </dgm:pt>
    <dgm:pt modelId="{1F5471C8-2B39-4355-A7C7-37553E53004C}" type="parTrans" cxnId="{88607EB4-BD59-4018-B4EC-B13537EB7898}">
      <dgm:prSet/>
      <dgm:spPr/>
      <dgm:t>
        <a:bodyPr/>
        <a:lstStyle/>
        <a:p>
          <a:endParaRPr lang="nl-NL"/>
        </a:p>
      </dgm:t>
    </dgm:pt>
    <dgm:pt modelId="{152DE2DE-E05A-4FF3-9DCF-F64D8D51115B}" type="sibTrans" cxnId="{88607EB4-BD59-4018-B4EC-B13537EB7898}">
      <dgm:prSet/>
      <dgm:spPr/>
      <dgm:t>
        <a:bodyPr/>
        <a:lstStyle/>
        <a:p>
          <a:endParaRPr lang="nl-NL"/>
        </a:p>
      </dgm:t>
    </dgm:pt>
    <dgm:pt modelId="{657AE298-8FC2-45D8-87C0-EBAC4ADFDCBC}">
      <dgm:prSet phldrT="[Teks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nl-N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45FF9A9-D7FD-4FAE-B51A-1482E888EB49}" type="parTrans" cxnId="{0208C740-9562-440D-8AFB-CD6B855D256A}">
      <dgm:prSet/>
      <dgm:spPr/>
      <dgm:t>
        <a:bodyPr/>
        <a:lstStyle/>
        <a:p>
          <a:endParaRPr lang="nl-NL"/>
        </a:p>
      </dgm:t>
    </dgm:pt>
    <dgm:pt modelId="{B9A48802-28D2-486D-8C49-351BC5F55F88}" type="sibTrans" cxnId="{0208C740-9562-440D-8AFB-CD6B855D256A}">
      <dgm:prSet/>
      <dgm:spPr/>
      <dgm:t>
        <a:bodyPr/>
        <a:lstStyle/>
        <a:p>
          <a:endParaRPr lang="nl-NL"/>
        </a:p>
      </dgm:t>
    </dgm:pt>
    <dgm:pt modelId="{A0AF5958-34FD-4E67-9737-D2D287B044A6}">
      <dgm:prSet phldrT="[Tekst]" custT="1"/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nl-NL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F3DC9454-0B7D-4C2C-8B3E-AAF803533147}" type="parTrans" cxnId="{D926D3DE-8CFB-40CA-A309-AF4AE1DD2225}">
      <dgm:prSet/>
      <dgm:spPr/>
      <dgm:t>
        <a:bodyPr/>
        <a:lstStyle/>
        <a:p>
          <a:endParaRPr lang="nl-NL"/>
        </a:p>
      </dgm:t>
    </dgm:pt>
    <dgm:pt modelId="{D92CA56F-CA64-480E-A82A-EFA66EC91227}" type="sibTrans" cxnId="{D926D3DE-8CFB-40CA-A309-AF4AE1DD2225}">
      <dgm:prSet/>
      <dgm:spPr/>
      <dgm:t>
        <a:bodyPr/>
        <a:lstStyle/>
        <a:p>
          <a:endParaRPr lang="nl-NL"/>
        </a:p>
      </dgm:t>
    </dgm:pt>
    <dgm:pt modelId="{1E4E42B5-C305-4E17-8553-7AC3CB953CF0}" type="pres">
      <dgm:prSet presAssocID="{B41C7377-4A85-456B-A6F9-09DECF64BF3C}" presName="outerComposite" presStyleCnt="0">
        <dgm:presLayoutVars>
          <dgm:chMax val="5"/>
          <dgm:dir/>
          <dgm:resizeHandles val="exact"/>
        </dgm:presLayoutVars>
      </dgm:prSet>
      <dgm:spPr/>
    </dgm:pt>
    <dgm:pt modelId="{362739E3-03BC-493F-8910-AAE9D845A649}" type="pres">
      <dgm:prSet presAssocID="{B41C7377-4A85-456B-A6F9-09DECF64BF3C}" presName="dummyMaxCanvas" presStyleCnt="0">
        <dgm:presLayoutVars/>
      </dgm:prSet>
      <dgm:spPr/>
    </dgm:pt>
    <dgm:pt modelId="{E1FB8C5A-B4DA-4953-8F7F-6835C0CC2E35}" type="pres">
      <dgm:prSet presAssocID="{B41C7377-4A85-456B-A6F9-09DECF64BF3C}" presName="TwoNodes_1" presStyleLbl="node1" presStyleIdx="0" presStyleCnt="2">
        <dgm:presLayoutVars>
          <dgm:bulletEnabled val="1"/>
        </dgm:presLayoutVars>
      </dgm:prSet>
      <dgm:spPr/>
    </dgm:pt>
    <dgm:pt modelId="{8226EB09-A7DF-4E88-8A0F-C14F1EC48CF7}" type="pres">
      <dgm:prSet presAssocID="{B41C7377-4A85-456B-A6F9-09DECF64BF3C}" presName="TwoNodes_2" presStyleLbl="node1" presStyleIdx="1" presStyleCnt="2">
        <dgm:presLayoutVars>
          <dgm:bulletEnabled val="1"/>
        </dgm:presLayoutVars>
      </dgm:prSet>
      <dgm:spPr/>
    </dgm:pt>
    <dgm:pt modelId="{FE6C46F0-427E-4642-8F73-7942889C1687}" type="pres">
      <dgm:prSet presAssocID="{B41C7377-4A85-456B-A6F9-09DECF64BF3C}" presName="TwoConn_1-2" presStyleLbl="fgAccFollowNode1" presStyleIdx="0" presStyleCnt="1">
        <dgm:presLayoutVars>
          <dgm:bulletEnabled val="1"/>
        </dgm:presLayoutVars>
      </dgm:prSet>
      <dgm:spPr/>
    </dgm:pt>
    <dgm:pt modelId="{CB79346C-0E51-44AD-9A23-FFE0060E3939}" type="pres">
      <dgm:prSet presAssocID="{B41C7377-4A85-456B-A6F9-09DECF64BF3C}" presName="TwoNodes_1_text" presStyleLbl="node1" presStyleIdx="1" presStyleCnt="2">
        <dgm:presLayoutVars>
          <dgm:bulletEnabled val="1"/>
        </dgm:presLayoutVars>
      </dgm:prSet>
      <dgm:spPr/>
    </dgm:pt>
    <dgm:pt modelId="{BC767911-D8DE-405F-A5EE-E81AE7B9A45B}" type="pres">
      <dgm:prSet presAssocID="{B41C7377-4A85-456B-A6F9-09DECF64BF3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208C740-9562-440D-8AFB-CD6B855D256A}" srcId="{A1A94DC7-274D-48C5-AF2F-B69B7375492E}" destId="{657AE298-8FC2-45D8-87C0-EBAC4ADFDCBC}" srcOrd="0" destOrd="0" parTransId="{045FF9A9-D7FD-4FAE-B51A-1482E888EB49}" sibTransId="{B9A48802-28D2-486D-8C49-351BC5F55F88}"/>
    <dgm:cxn modelId="{F444B349-92EF-437C-A7F7-A7637C4FC711}" type="presOf" srcId="{A0AF5958-34FD-4E67-9737-D2D287B044A6}" destId="{8226EB09-A7DF-4E88-8A0F-C14F1EC48CF7}" srcOrd="0" destOrd="1" presId="urn:microsoft.com/office/officeart/2005/8/layout/vProcess5"/>
    <dgm:cxn modelId="{F060094C-7DC6-4ED3-AA5B-7E817DCDCCBB}" type="presOf" srcId="{0E481A6B-6E8A-47A1-B3AA-91828D233174}" destId="{8226EB09-A7DF-4E88-8A0F-C14F1EC48CF7}" srcOrd="0" destOrd="0" presId="urn:microsoft.com/office/officeart/2005/8/layout/vProcess5"/>
    <dgm:cxn modelId="{1F04DF51-C281-41D5-8F01-C06D2A99856A}" type="presOf" srcId="{0E481A6B-6E8A-47A1-B3AA-91828D233174}" destId="{BC767911-D8DE-405F-A5EE-E81AE7B9A45B}" srcOrd="1" destOrd="0" presId="urn:microsoft.com/office/officeart/2005/8/layout/vProcess5"/>
    <dgm:cxn modelId="{6A7E9452-3BDE-4D43-8E21-D1666C4E7878}" type="presOf" srcId="{B41C7377-4A85-456B-A6F9-09DECF64BF3C}" destId="{1E4E42B5-C305-4E17-8553-7AC3CB953CF0}" srcOrd="0" destOrd="0" presId="urn:microsoft.com/office/officeart/2005/8/layout/vProcess5"/>
    <dgm:cxn modelId="{C6F02258-CF9F-4F28-85C5-A46EA375CBEF}" type="presOf" srcId="{A0AF5958-34FD-4E67-9737-D2D287B044A6}" destId="{BC767911-D8DE-405F-A5EE-E81AE7B9A45B}" srcOrd="1" destOrd="1" presId="urn:microsoft.com/office/officeart/2005/8/layout/vProcess5"/>
    <dgm:cxn modelId="{493A5E67-5560-42AD-92BC-4D7FBEC9F10A}" type="presOf" srcId="{657AE298-8FC2-45D8-87C0-EBAC4ADFDCBC}" destId="{E1FB8C5A-B4DA-4953-8F7F-6835C0CC2E35}" srcOrd="0" destOrd="1" presId="urn:microsoft.com/office/officeart/2005/8/layout/vProcess5"/>
    <dgm:cxn modelId="{5A5C236F-A7C3-4AA0-A6B1-FDE4095388CD}" type="presOf" srcId="{657AE298-8FC2-45D8-87C0-EBAC4ADFDCBC}" destId="{CB79346C-0E51-44AD-9A23-FFE0060E3939}" srcOrd="1" destOrd="1" presId="urn:microsoft.com/office/officeart/2005/8/layout/vProcess5"/>
    <dgm:cxn modelId="{530DBAB2-EDBB-42B4-9B83-0209B5618324}" type="presOf" srcId="{566ECF75-AF85-46D1-95C2-03D34F4EB1C5}" destId="{FE6C46F0-427E-4642-8F73-7942889C1687}" srcOrd="0" destOrd="0" presId="urn:microsoft.com/office/officeart/2005/8/layout/vProcess5"/>
    <dgm:cxn modelId="{88607EB4-BD59-4018-B4EC-B13537EB7898}" srcId="{B41C7377-4A85-456B-A6F9-09DECF64BF3C}" destId="{0E481A6B-6E8A-47A1-B3AA-91828D233174}" srcOrd="1" destOrd="0" parTransId="{1F5471C8-2B39-4355-A7C7-37553E53004C}" sibTransId="{152DE2DE-E05A-4FF3-9DCF-F64D8D51115B}"/>
    <dgm:cxn modelId="{D926D3DE-8CFB-40CA-A309-AF4AE1DD2225}" srcId="{0E481A6B-6E8A-47A1-B3AA-91828D233174}" destId="{A0AF5958-34FD-4E67-9737-D2D287B044A6}" srcOrd="0" destOrd="0" parTransId="{F3DC9454-0B7D-4C2C-8B3E-AAF803533147}" sibTransId="{D92CA56F-CA64-480E-A82A-EFA66EC91227}"/>
    <dgm:cxn modelId="{2C9E47E6-E5FD-4DA9-A051-E16458E4789C}" srcId="{B41C7377-4A85-456B-A6F9-09DECF64BF3C}" destId="{A1A94DC7-274D-48C5-AF2F-B69B7375492E}" srcOrd="0" destOrd="0" parTransId="{34EDF213-5F4B-48F6-A535-16309046F768}" sibTransId="{566ECF75-AF85-46D1-95C2-03D34F4EB1C5}"/>
    <dgm:cxn modelId="{E3A2A1F2-9B84-4B05-BBD1-CEF3D104553B}" type="presOf" srcId="{A1A94DC7-274D-48C5-AF2F-B69B7375492E}" destId="{E1FB8C5A-B4DA-4953-8F7F-6835C0CC2E35}" srcOrd="0" destOrd="0" presId="urn:microsoft.com/office/officeart/2005/8/layout/vProcess5"/>
    <dgm:cxn modelId="{A6BDF0FA-5100-404B-9BEC-33A0298C3C6D}" type="presOf" srcId="{A1A94DC7-274D-48C5-AF2F-B69B7375492E}" destId="{CB79346C-0E51-44AD-9A23-FFE0060E3939}" srcOrd="1" destOrd="0" presId="urn:microsoft.com/office/officeart/2005/8/layout/vProcess5"/>
    <dgm:cxn modelId="{7234C44A-41A3-42A6-ACC1-DBDBA2699E81}" type="presParOf" srcId="{1E4E42B5-C305-4E17-8553-7AC3CB953CF0}" destId="{362739E3-03BC-493F-8910-AAE9D845A649}" srcOrd="0" destOrd="0" presId="urn:microsoft.com/office/officeart/2005/8/layout/vProcess5"/>
    <dgm:cxn modelId="{477B456F-0FB4-40B7-BE11-5C243F9C49BC}" type="presParOf" srcId="{1E4E42B5-C305-4E17-8553-7AC3CB953CF0}" destId="{E1FB8C5A-B4DA-4953-8F7F-6835C0CC2E35}" srcOrd="1" destOrd="0" presId="urn:microsoft.com/office/officeart/2005/8/layout/vProcess5"/>
    <dgm:cxn modelId="{601F049A-0D20-499B-A102-4523F6891748}" type="presParOf" srcId="{1E4E42B5-C305-4E17-8553-7AC3CB953CF0}" destId="{8226EB09-A7DF-4E88-8A0F-C14F1EC48CF7}" srcOrd="2" destOrd="0" presId="urn:microsoft.com/office/officeart/2005/8/layout/vProcess5"/>
    <dgm:cxn modelId="{C669043F-C914-48BF-91DF-E01CFAC6AAE5}" type="presParOf" srcId="{1E4E42B5-C305-4E17-8553-7AC3CB953CF0}" destId="{FE6C46F0-427E-4642-8F73-7942889C1687}" srcOrd="3" destOrd="0" presId="urn:microsoft.com/office/officeart/2005/8/layout/vProcess5"/>
    <dgm:cxn modelId="{4FB2F80C-2AB5-4CB1-BCB5-7D37C267204D}" type="presParOf" srcId="{1E4E42B5-C305-4E17-8553-7AC3CB953CF0}" destId="{CB79346C-0E51-44AD-9A23-FFE0060E3939}" srcOrd="4" destOrd="0" presId="urn:microsoft.com/office/officeart/2005/8/layout/vProcess5"/>
    <dgm:cxn modelId="{79562BBE-2910-4617-B730-61CB9274054C}" type="presParOf" srcId="{1E4E42B5-C305-4E17-8553-7AC3CB953CF0}" destId="{BC767911-D8DE-405F-A5EE-E81AE7B9A45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EC86F-98E9-44F3-A5C2-6852C0A451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51813E3-43A1-4C32-A177-62F83964B2EA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Activiteiten:</a:t>
          </a:r>
        </a:p>
      </dgm:t>
    </dgm:pt>
    <dgm:pt modelId="{2A30636D-8307-48C6-B505-3C5FC2856ECB}" type="parTrans" cxnId="{4A1036F5-1327-4356-8017-FC6B81F26E8E}">
      <dgm:prSet/>
      <dgm:spPr/>
      <dgm:t>
        <a:bodyPr/>
        <a:lstStyle/>
        <a:p>
          <a:endParaRPr lang="nl-NL"/>
        </a:p>
      </dgm:t>
    </dgm:pt>
    <dgm:pt modelId="{4B9EEF37-1402-4206-9069-7ECCE3A9E7EF}" type="sibTrans" cxnId="{4A1036F5-1327-4356-8017-FC6B81F26E8E}">
      <dgm:prSet/>
      <dgm:spPr/>
      <dgm:t>
        <a:bodyPr/>
        <a:lstStyle/>
        <a:p>
          <a:endParaRPr lang="nl-NL"/>
        </a:p>
      </dgm:t>
    </dgm:pt>
    <dgm:pt modelId="{144D3DDB-8A33-4387-A498-6FD2D48DDC91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7F3740D-C850-4AB3-A7A8-81D15A0F3A69}" type="parTrans" cxnId="{C59C5D05-6845-4D8D-B373-CB9C77957E84}">
      <dgm:prSet/>
      <dgm:spPr/>
      <dgm:t>
        <a:bodyPr/>
        <a:lstStyle/>
        <a:p>
          <a:endParaRPr lang="nl-NL"/>
        </a:p>
      </dgm:t>
    </dgm:pt>
    <dgm:pt modelId="{C875E60F-A817-47BA-9358-E063064F74C2}" type="sibTrans" cxnId="{C59C5D05-6845-4D8D-B373-CB9C77957E84}">
      <dgm:prSet/>
      <dgm:spPr/>
      <dgm:t>
        <a:bodyPr/>
        <a:lstStyle/>
        <a:p>
          <a:endParaRPr lang="nl-NL"/>
        </a:p>
      </dgm:t>
    </dgm:pt>
    <dgm:pt modelId="{92118712-6033-4ECD-B4CA-68AA0CFDD4EB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C81FCE-BE62-4A3B-95DC-18E05D9294F1}" type="parTrans" cxnId="{C4A070C4-0F01-4525-BC9F-467D5A255912}">
      <dgm:prSet/>
      <dgm:spPr/>
      <dgm:t>
        <a:bodyPr/>
        <a:lstStyle/>
        <a:p>
          <a:endParaRPr lang="nl-NL"/>
        </a:p>
      </dgm:t>
    </dgm:pt>
    <dgm:pt modelId="{821DAC67-3162-4B3C-955E-FB4B5DE36A8C}" type="sibTrans" cxnId="{C4A070C4-0F01-4525-BC9F-467D5A255912}">
      <dgm:prSet/>
      <dgm:spPr/>
      <dgm:t>
        <a:bodyPr/>
        <a:lstStyle/>
        <a:p>
          <a:endParaRPr lang="nl-NL"/>
        </a:p>
      </dgm:t>
    </dgm:pt>
    <dgm:pt modelId="{30B58E52-C5D8-45A2-8111-AE758226377C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Beleving:</a:t>
          </a:r>
        </a:p>
      </dgm:t>
    </dgm:pt>
    <dgm:pt modelId="{593AA04B-97B1-4B8B-B378-A81BD310FD09}" type="parTrans" cxnId="{7E6AE2DF-2C56-479D-AE4D-2EF5E9FF319E}">
      <dgm:prSet/>
      <dgm:spPr/>
      <dgm:t>
        <a:bodyPr/>
        <a:lstStyle/>
        <a:p>
          <a:endParaRPr lang="nl-NL"/>
        </a:p>
      </dgm:t>
    </dgm:pt>
    <dgm:pt modelId="{356F3CDE-2B02-4BAD-B80E-6852B7689D96}" type="sibTrans" cxnId="{7E6AE2DF-2C56-479D-AE4D-2EF5E9FF319E}">
      <dgm:prSet/>
      <dgm:spPr/>
      <dgm:t>
        <a:bodyPr/>
        <a:lstStyle/>
        <a:p>
          <a:endParaRPr lang="nl-NL"/>
        </a:p>
      </dgm:t>
    </dgm:pt>
    <dgm:pt modelId="{B1737EB9-6E20-42C8-B4B4-4ABC47AC729F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6E3C306-50AA-4453-9F1C-A3993C9FD5D0}" type="parTrans" cxnId="{91FC14FF-D4A7-4416-86AB-A54B8799CBC9}">
      <dgm:prSet/>
      <dgm:spPr/>
      <dgm:t>
        <a:bodyPr/>
        <a:lstStyle/>
        <a:p>
          <a:endParaRPr lang="nl-NL"/>
        </a:p>
      </dgm:t>
    </dgm:pt>
    <dgm:pt modelId="{0C301619-250B-4FD5-8D1C-24978A76DECB}" type="sibTrans" cxnId="{91FC14FF-D4A7-4416-86AB-A54B8799CBC9}">
      <dgm:prSet/>
      <dgm:spPr/>
      <dgm:t>
        <a:bodyPr/>
        <a:lstStyle/>
        <a:p>
          <a:endParaRPr lang="nl-NL"/>
        </a:p>
      </dgm:t>
    </dgm:pt>
    <dgm:pt modelId="{E6EBB17D-9CBD-4EF3-90BE-D80C83E2E91C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22D74F-3A6E-4A13-BD15-92C81C3EB7F0}" type="parTrans" cxnId="{4015184A-E2CA-4D79-AE6E-007FF8F48880}">
      <dgm:prSet/>
      <dgm:spPr/>
      <dgm:t>
        <a:bodyPr/>
        <a:lstStyle/>
        <a:p>
          <a:endParaRPr lang="nl-NL"/>
        </a:p>
      </dgm:t>
    </dgm:pt>
    <dgm:pt modelId="{1378BD60-D62E-445C-A657-53615499B538}" type="sibTrans" cxnId="{4015184A-E2CA-4D79-AE6E-007FF8F48880}">
      <dgm:prSet/>
      <dgm:spPr/>
      <dgm:t>
        <a:bodyPr/>
        <a:lstStyle/>
        <a:p>
          <a:endParaRPr lang="nl-NL"/>
        </a:p>
      </dgm:t>
    </dgm:pt>
    <dgm:pt modelId="{087C03A8-CD54-49B5-A0AF-B2027E930C2A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de klant wil:</a:t>
          </a:r>
        </a:p>
      </dgm:t>
    </dgm:pt>
    <dgm:pt modelId="{3AB0C278-3E83-44AC-852C-3C8E80585505}" type="parTrans" cxnId="{CC06DBB4-959C-4A1B-8AB6-0A320D716307}">
      <dgm:prSet/>
      <dgm:spPr/>
      <dgm:t>
        <a:bodyPr/>
        <a:lstStyle/>
        <a:p>
          <a:endParaRPr lang="nl-NL"/>
        </a:p>
      </dgm:t>
    </dgm:pt>
    <dgm:pt modelId="{75F46102-F8A1-4091-A19B-07A5B9226B81}" type="sibTrans" cxnId="{CC06DBB4-959C-4A1B-8AB6-0A320D716307}">
      <dgm:prSet/>
      <dgm:spPr/>
      <dgm:t>
        <a:bodyPr/>
        <a:lstStyle/>
        <a:p>
          <a:endParaRPr lang="nl-NL"/>
        </a:p>
      </dgm:t>
    </dgm:pt>
    <dgm:pt modelId="{B27BE457-8511-4871-AA5A-EB96788AE36A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02706AA-F42F-4A81-861E-8FF9682E825C}" type="parTrans" cxnId="{EE3C9914-15E0-439D-BAED-08CFD7AF0F35}">
      <dgm:prSet/>
      <dgm:spPr/>
      <dgm:t>
        <a:bodyPr/>
        <a:lstStyle/>
        <a:p>
          <a:endParaRPr lang="nl-NL"/>
        </a:p>
      </dgm:t>
    </dgm:pt>
    <dgm:pt modelId="{E5476BE8-6FE3-4A54-ADD8-A2FBD4501E72}" type="sibTrans" cxnId="{EE3C9914-15E0-439D-BAED-08CFD7AF0F35}">
      <dgm:prSet/>
      <dgm:spPr/>
      <dgm:t>
        <a:bodyPr/>
        <a:lstStyle/>
        <a:p>
          <a:endParaRPr lang="nl-NL"/>
        </a:p>
      </dgm:t>
    </dgm:pt>
    <dgm:pt modelId="{F24E32A1-A739-46C9-BDE1-EB62BBF5ABF4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BCE3B91D-0BAD-4E0D-8D66-3E30B1BC46DF}" type="parTrans" cxnId="{3D00AC94-92D4-47FD-A816-E74A0EBC2FE9}">
      <dgm:prSet/>
      <dgm:spPr/>
      <dgm:t>
        <a:bodyPr/>
        <a:lstStyle/>
        <a:p>
          <a:endParaRPr lang="nl-NL"/>
        </a:p>
      </dgm:t>
    </dgm:pt>
    <dgm:pt modelId="{965FC273-E289-408E-BA3B-AD1C7F158B1B}" type="sibTrans" cxnId="{3D00AC94-92D4-47FD-A816-E74A0EBC2FE9}">
      <dgm:prSet/>
      <dgm:spPr/>
      <dgm:t>
        <a:bodyPr/>
        <a:lstStyle/>
        <a:p>
          <a:endParaRPr lang="nl-NL"/>
        </a:p>
      </dgm:t>
    </dgm:pt>
    <dgm:pt modelId="{55B1FCD1-42BE-423C-A7B5-2A76B12AE6AD}" type="pres">
      <dgm:prSet presAssocID="{919EC86F-98E9-44F3-A5C2-6852C0A451D0}" presName="linearFlow" presStyleCnt="0">
        <dgm:presLayoutVars>
          <dgm:dir/>
          <dgm:animLvl val="lvl"/>
          <dgm:resizeHandles val="exact"/>
        </dgm:presLayoutVars>
      </dgm:prSet>
      <dgm:spPr/>
    </dgm:pt>
    <dgm:pt modelId="{50ECD9BC-FD1B-4276-A5F6-D35AE5E733B6}" type="pres">
      <dgm:prSet presAssocID="{751813E3-43A1-4C32-A177-62F83964B2EA}" presName="composite" presStyleCnt="0"/>
      <dgm:spPr/>
    </dgm:pt>
    <dgm:pt modelId="{410CBCCE-94A0-4DEE-9CD1-38DD5FFAEF6C}" type="pres">
      <dgm:prSet presAssocID="{751813E3-43A1-4C32-A177-62F83964B2E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3279A6-1EE6-40F6-881B-6D891A251BE5}" type="pres">
      <dgm:prSet presAssocID="{751813E3-43A1-4C32-A177-62F83964B2EA}" presName="descendantText" presStyleLbl="alignAcc1" presStyleIdx="0" presStyleCnt="3">
        <dgm:presLayoutVars>
          <dgm:bulletEnabled val="1"/>
        </dgm:presLayoutVars>
      </dgm:prSet>
      <dgm:spPr/>
    </dgm:pt>
    <dgm:pt modelId="{BA73DE82-F37B-4D2D-A755-D2D29C29F29F}" type="pres">
      <dgm:prSet presAssocID="{4B9EEF37-1402-4206-9069-7ECCE3A9E7EF}" presName="sp" presStyleCnt="0"/>
      <dgm:spPr/>
    </dgm:pt>
    <dgm:pt modelId="{28BCA732-D9DF-44F6-8A1C-923D1F05F7D3}" type="pres">
      <dgm:prSet presAssocID="{30B58E52-C5D8-45A2-8111-AE758226377C}" presName="composite" presStyleCnt="0"/>
      <dgm:spPr/>
    </dgm:pt>
    <dgm:pt modelId="{1C81118A-F434-44E5-9FD7-495C51901389}" type="pres">
      <dgm:prSet presAssocID="{30B58E52-C5D8-45A2-8111-AE758226377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B6F421-995B-40C1-BE8C-B6329F87DB92}" type="pres">
      <dgm:prSet presAssocID="{30B58E52-C5D8-45A2-8111-AE758226377C}" presName="descendantText" presStyleLbl="alignAcc1" presStyleIdx="1" presStyleCnt="3">
        <dgm:presLayoutVars>
          <dgm:bulletEnabled val="1"/>
        </dgm:presLayoutVars>
      </dgm:prSet>
      <dgm:spPr/>
    </dgm:pt>
    <dgm:pt modelId="{26E86ABE-70CC-4E3C-B94F-9AA0AC2D7931}" type="pres">
      <dgm:prSet presAssocID="{356F3CDE-2B02-4BAD-B80E-6852B7689D96}" presName="sp" presStyleCnt="0"/>
      <dgm:spPr/>
    </dgm:pt>
    <dgm:pt modelId="{356219A0-D44A-4352-B4CF-E4CEE686CBD6}" type="pres">
      <dgm:prSet presAssocID="{087C03A8-CD54-49B5-A0AF-B2027E930C2A}" presName="composite" presStyleCnt="0"/>
      <dgm:spPr/>
    </dgm:pt>
    <dgm:pt modelId="{2219192B-6E02-4105-8454-14CD97A8A188}" type="pres">
      <dgm:prSet presAssocID="{087C03A8-CD54-49B5-A0AF-B2027E930C2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8534D3F-275A-4804-B3D4-699136E8BB14}" type="pres">
      <dgm:prSet presAssocID="{087C03A8-CD54-49B5-A0AF-B2027E930C2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59C5D05-6845-4D8D-B373-CB9C77957E84}" srcId="{751813E3-43A1-4C32-A177-62F83964B2EA}" destId="{144D3DDB-8A33-4387-A498-6FD2D48DDC91}" srcOrd="0" destOrd="0" parTransId="{D7F3740D-C850-4AB3-A7A8-81D15A0F3A69}" sibTransId="{C875E60F-A817-47BA-9358-E063064F74C2}"/>
    <dgm:cxn modelId="{EE3C9914-15E0-439D-BAED-08CFD7AF0F35}" srcId="{087C03A8-CD54-49B5-A0AF-B2027E930C2A}" destId="{B27BE457-8511-4871-AA5A-EB96788AE36A}" srcOrd="0" destOrd="0" parTransId="{002706AA-F42F-4A81-861E-8FF9682E825C}" sibTransId="{E5476BE8-6FE3-4A54-ADD8-A2FBD4501E72}"/>
    <dgm:cxn modelId="{19A9B432-01BF-49A4-8275-A000E960AD21}" type="presOf" srcId="{087C03A8-CD54-49B5-A0AF-B2027E930C2A}" destId="{2219192B-6E02-4105-8454-14CD97A8A188}" srcOrd="0" destOrd="0" presId="urn:microsoft.com/office/officeart/2005/8/layout/chevron2"/>
    <dgm:cxn modelId="{4015184A-E2CA-4D79-AE6E-007FF8F48880}" srcId="{30B58E52-C5D8-45A2-8111-AE758226377C}" destId="{E6EBB17D-9CBD-4EF3-90BE-D80C83E2E91C}" srcOrd="1" destOrd="0" parTransId="{6922D74F-3A6E-4A13-BD15-92C81C3EB7F0}" sibTransId="{1378BD60-D62E-445C-A657-53615499B538}"/>
    <dgm:cxn modelId="{52D26D4F-2753-4AC8-8359-A5C8A1ADD640}" type="presOf" srcId="{B27BE457-8511-4871-AA5A-EB96788AE36A}" destId="{58534D3F-275A-4804-B3D4-699136E8BB14}" srcOrd="0" destOrd="0" presId="urn:microsoft.com/office/officeart/2005/8/layout/chevron2"/>
    <dgm:cxn modelId="{56599760-0018-462C-ADED-7960015638F8}" type="presOf" srcId="{751813E3-43A1-4C32-A177-62F83964B2EA}" destId="{410CBCCE-94A0-4DEE-9CD1-38DD5FFAEF6C}" srcOrd="0" destOrd="0" presId="urn:microsoft.com/office/officeart/2005/8/layout/chevron2"/>
    <dgm:cxn modelId="{00F0B685-8248-4F29-ABDA-86344D841DFD}" type="presOf" srcId="{E6EBB17D-9CBD-4EF3-90BE-D80C83E2E91C}" destId="{CCB6F421-995B-40C1-BE8C-B6329F87DB92}" srcOrd="0" destOrd="1" presId="urn:microsoft.com/office/officeart/2005/8/layout/chevron2"/>
    <dgm:cxn modelId="{3D00AC94-92D4-47FD-A816-E74A0EBC2FE9}" srcId="{087C03A8-CD54-49B5-A0AF-B2027E930C2A}" destId="{F24E32A1-A739-46C9-BDE1-EB62BBF5ABF4}" srcOrd="1" destOrd="0" parTransId="{BCE3B91D-0BAD-4E0D-8D66-3E30B1BC46DF}" sibTransId="{965FC273-E289-408E-BA3B-AD1C7F158B1B}"/>
    <dgm:cxn modelId="{CC06DBB4-959C-4A1B-8AB6-0A320D716307}" srcId="{919EC86F-98E9-44F3-A5C2-6852C0A451D0}" destId="{087C03A8-CD54-49B5-A0AF-B2027E930C2A}" srcOrd="2" destOrd="0" parTransId="{3AB0C278-3E83-44AC-852C-3C8E80585505}" sibTransId="{75F46102-F8A1-4091-A19B-07A5B9226B81}"/>
    <dgm:cxn modelId="{C3B73FBC-A475-4DDD-A6BE-98C6E245DAB4}" type="presOf" srcId="{919EC86F-98E9-44F3-A5C2-6852C0A451D0}" destId="{55B1FCD1-42BE-423C-A7B5-2A76B12AE6AD}" srcOrd="0" destOrd="0" presId="urn:microsoft.com/office/officeart/2005/8/layout/chevron2"/>
    <dgm:cxn modelId="{C4A070C4-0F01-4525-BC9F-467D5A255912}" srcId="{751813E3-43A1-4C32-A177-62F83964B2EA}" destId="{92118712-6033-4ECD-B4CA-68AA0CFDD4EB}" srcOrd="1" destOrd="0" parTransId="{EEC81FCE-BE62-4A3B-95DC-18E05D9294F1}" sibTransId="{821DAC67-3162-4B3C-955E-FB4B5DE36A8C}"/>
    <dgm:cxn modelId="{B73AE9D3-9A22-4AFF-98B5-6F69FCD9A909}" type="presOf" srcId="{F24E32A1-A739-46C9-BDE1-EB62BBF5ABF4}" destId="{58534D3F-275A-4804-B3D4-699136E8BB14}" srcOrd="0" destOrd="1" presId="urn:microsoft.com/office/officeart/2005/8/layout/chevron2"/>
    <dgm:cxn modelId="{DBE6FFD6-CD28-416B-8D0A-801D45295C90}" type="presOf" srcId="{B1737EB9-6E20-42C8-B4B4-4ABC47AC729F}" destId="{CCB6F421-995B-40C1-BE8C-B6329F87DB92}" srcOrd="0" destOrd="0" presId="urn:microsoft.com/office/officeart/2005/8/layout/chevron2"/>
    <dgm:cxn modelId="{7E6AE2DF-2C56-479D-AE4D-2EF5E9FF319E}" srcId="{919EC86F-98E9-44F3-A5C2-6852C0A451D0}" destId="{30B58E52-C5D8-45A2-8111-AE758226377C}" srcOrd="1" destOrd="0" parTransId="{593AA04B-97B1-4B8B-B378-A81BD310FD09}" sibTransId="{356F3CDE-2B02-4BAD-B80E-6852B7689D96}"/>
    <dgm:cxn modelId="{48BDE5DF-88C2-469C-83F4-D4A1991EBEA7}" type="presOf" srcId="{30B58E52-C5D8-45A2-8111-AE758226377C}" destId="{1C81118A-F434-44E5-9FD7-495C51901389}" srcOrd="0" destOrd="0" presId="urn:microsoft.com/office/officeart/2005/8/layout/chevron2"/>
    <dgm:cxn modelId="{65B1F3E9-F921-4FBC-B8B9-39B871156D4B}" type="presOf" srcId="{92118712-6033-4ECD-B4CA-68AA0CFDD4EB}" destId="{3F3279A6-1EE6-40F6-881B-6D891A251BE5}" srcOrd="0" destOrd="1" presId="urn:microsoft.com/office/officeart/2005/8/layout/chevron2"/>
    <dgm:cxn modelId="{507686F1-9B42-45D2-9511-BD5990178380}" type="presOf" srcId="{144D3DDB-8A33-4387-A498-6FD2D48DDC91}" destId="{3F3279A6-1EE6-40F6-881B-6D891A251BE5}" srcOrd="0" destOrd="0" presId="urn:microsoft.com/office/officeart/2005/8/layout/chevron2"/>
    <dgm:cxn modelId="{4A1036F5-1327-4356-8017-FC6B81F26E8E}" srcId="{919EC86F-98E9-44F3-A5C2-6852C0A451D0}" destId="{751813E3-43A1-4C32-A177-62F83964B2EA}" srcOrd="0" destOrd="0" parTransId="{2A30636D-8307-48C6-B505-3C5FC2856ECB}" sibTransId="{4B9EEF37-1402-4206-9069-7ECCE3A9E7EF}"/>
    <dgm:cxn modelId="{91FC14FF-D4A7-4416-86AB-A54B8799CBC9}" srcId="{30B58E52-C5D8-45A2-8111-AE758226377C}" destId="{B1737EB9-6E20-42C8-B4B4-4ABC47AC729F}" srcOrd="0" destOrd="0" parTransId="{36E3C306-50AA-4453-9F1C-A3993C9FD5D0}" sibTransId="{0C301619-250B-4FD5-8D1C-24978A76DECB}"/>
    <dgm:cxn modelId="{805B9910-E502-4AA4-AF3D-0394F77FB898}" type="presParOf" srcId="{55B1FCD1-42BE-423C-A7B5-2A76B12AE6AD}" destId="{50ECD9BC-FD1B-4276-A5F6-D35AE5E733B6}" srcOrd="0" destOrd="0" presId="urn:microsoft.com/office/officeart/2005/8/layout/chevron2"/>
    <dgm:cxn modelId="{384F016C-9C50-4065-AD7B-3BD7BEAC124F}" type="presParOf" srcId="{50ECD9BC-FD1B-4276-A5F6-D35AE5E733B6}" destId="{410CBCCE-94A0-4DEE-9CD1-38DD5FFAEF6C}" srcOrd="0" destOrd="0" presId="urn:microsoft.com/office/officeart/2005/8/layout/chevron2"/>
    <dgm:cxn modelId="{A298EFA1-5CED-4B61-B400-D434C6ACDECA}" type="presParOf" srcId="{50ECD9BC-FD1B-4276-A5F6-D35AE5E733B6}" destId="{3F3279A6-1EE6-40F6-881B-6D891A251BE5}" srcOrd="1" destOrd="0" presId="urn:microsoft.com/office/officeart/2005/8/layout/chevron2"/>
    <dgm:cxn modelId="{2ED3A5B7-29A2-4BEE-B917-99C68E44BC23}" type="presParOf" srcId="{55B1FCD1-42BE-423C-A7B5-2A76B12AE6AD}" destId="{BA73DE82-F37B-4D2D-A755-D2D29C29F29F}" srcOrd="1" destOrd="0" presId="urn:microsoft.com/office/officeart/2005/8/layout/chevron2"/>
    <dgm:cxn modelId="{7AA30049-848E-4392-8230-92AB95D65F27}" type="presParOf" srcId="{55B1FCD1-42BE-423C-A7B5-2A76B12AE6AD}" destId="{28BCA732-D9DF-44F6-8A1C-923D1F05F7D3}" srcOrd="2" destOrd="0" presId="urn:microsoft.com/office/officeart/2005/8/layout/chevron2"/>
    <dgm:cxn modelId="{B53CAB29-532F-4266-8479-5E5EC9FA8C50}" type="presParOf" srcId="{28BCA732-D9DF-44F6-8A1C-923D1F05F7D3}" destId="{1C81118A-F434-44E5-9FD7-495C51901389}" srcOrd="0" destOrd="0" presId="urn:microsoft.com/office/officeart/2005/8/layout/chevron2"/>
    <dgm:cxn modelId="{0D7C32D5-AFA5-4CD7-8EC4-F1A18EE9A174}" type="presParOf" srcId="{28BCA732-D9DF-44F6-8A1C-923D1F05F7D3}" destId="{CCB6F421-995B-40C1-BE8C-B6329F87DB92}" srcOrd="1" destOrd="0" presId="urn:microsoft.com/office/officeart/2005/8/layout/chevron2"/>
    <dgm:cxn modelId="{AF2AFEE6-DF07-409D-86A6-C3FE6AAF07B7}" type="presParOf" srcId="{55B1FCD1-42BE-423C-A7B5-2A76B12AE6AD}" destId="{26E86ABE-70CC-4E3C-B94F-9AA0AC2D7931}" srcOrd="3" destOrd="0" presId="urn:microsoft.com/office/officeart/2005/8/layout/chevron2"/>
    <dgm:cxn modelId="{4A8CE26E-BC77-4E2A-902F-035BAF940967}" type="presParOf" srcId="{55B1FCD1-42BE-423C-A7B5-2A76B12AE6AD}" destId="{356219A0-D44A-4352-B4CF-E4CEE686CBD6}" srcOrd="4" destOrd="0" presId="urn:microsoft.com/office/officeart/2005/8/layout/chevron2"/>
    <dgm:cxn modelId="{0F9F2494-1DAE-479E-A872-D9264D5B90CF}" type="presParOf" srcId="{356219A0-D44A-4352-B4CF-E4CEE686CBD6}" destId="{2219192B-6E02-4105-8454-14CD97A8A188}" srcOrd="0" destOrd="0" presId="urn:microsoft.com/office/officeart/2005/8/layout/chevron2"/>
    <dgm:cxn modelId="{DB286D63-577D-4F01-965D-0E311640265D}" type="presParOf" srcId="{356219A0-D44A-4352-B4CF-E4CEE686CBD6}" destId="{58534D3F-275A-4804-B3D4-699136E8BB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9EC86F-98E9-44F3-A5C2-6852C0A451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24E32A1-A739-46C9-BDE1-EB62BBF5ABF4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gaat goed </a:t>
          </a:r>
          <a:r>
            <a:rPr lang="nl-N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(fijne momenten):</a:t>
          </a:r>
        </a:p>
      </dgm:t>
    </dgm:pt>
    <dgm:pt modelId="{BCE3B91D-0BAD-4E0D-8D66-3E30B1BC46DF}" type="parTrans" cxnId="{3D00AC94-92D4-47FD-A816-E74A0EBC2FE9}">
      <dgm:prSet/>
      <dgm:spPr/>
      <dgm:t>
        <a:bodyPr/>
        <a:lstStyle/>
        <a:p>
          <a:endParaRPr lang="nl-NL"/>
        </a:p>
      </dgm:t>
    </dgm:pt>
    <dgm:pt modelId="{965FC273-E289-408E-BA3B-AD1C7F158B1B}" type="sibTrans" cxnId="{3D00AC94-92D4-47FD-A816-E74A0EBC2FE9}">
      <dgm:prSet/>
      <dgm:spPr/>
      <dgm:t>
        <a:bodyPr/>
        <a:lstStyle/>
        <a:p>
          <a:endParaRPr lang="nl-NL"/>
        </a:p>
      </dgm:t>
    </dgm:pt>
    <dgm:pt modelId="{BA3DF687-D731-4814-B9F7-7214346CA295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  <a:p>
          <a:r>
            <a:rPr lang="nl-N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(Pijnpunten):</a:t>
          </a:r>
        </a:p>
      </dgm:t>
    </dgm:pt>
    <dgm:pt modelId="{952EA06C-AFF2-4C6A-9AFB-4E386338A445}" type="parTrans" cxnId="{43F3404F-B68C-4845-A633-8DBC790B6F2F}">
      <dgm:prSet/>
      <dgm:spPr/>
      <dgm:t>
        <a:bodyPr/>
        <a:lstStyle/>
        <a:p>
          <a:endParaRPr lang="nl-NL"/>
        </a:p>
      </dgm:t>
    </dgm:pt>
    <dgm:pt modelId="{916F8B63-DC00-41E4-B116-F40083CF0344}" type="sibTrans" cxnId="{43F3404F-B68C-4845-A633-8DBC790B6F2F}">
      <dgm:prSet/>
      <dgm:spPr/>
      <dgm:t>
        <a:bodyPr/>
        <a:lstStyle/>
        <a:p>
          <a:endParaRPr lang="nl-NL"/>
        </a:p>
      </dgm:t>
    </dgm:pt>
    <dgm:pt modelId="{97523A03-BD8B-4514-8991-6B5F1DD8655C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Verbeter/</a:t>
          </a:r>
        </a:p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</dgm:t>
    </dgm:pt>
    <dgm:pt modelId="{401DD1EA-D101-4D95-B724-A80565F19F23}" type="parTrans" cxnId="{09D9F711-B338-4B3A-A1A1-8ED2B6EEB650}">
      <dgm:prSet/>
      <dgm:spPr/>
      <dgm:t>
        <a:bodyPr/>
        <a:lstStyle/>
        <a:p>
          <a:endParaRPr lang="nl-NL"/>
        </a:p>
      </dgm:t>
    </dgm:pt>
    <dgm:pt modelId="{FB1C940D-1985-4CD8-9C69-985B716368F0}" type="sibTrans" cxnId="{09D9F711-B338-4B3A-A1A1-8ED2B6EEB650}">
      <dgm:prSet/>
      <dgm:spPr/>
      <dgm:t>
        <a:bodyPr/>
        <a:lstStyle/>
        <a:p>
          <a:endParaRPr lang="nl-NL"/>
        </a:p>
      </dgm:t>
    </dgm:pt>
    <dgm:pt modelId="{28DDC904-C41A-40E0-910E-4D753E0AD75C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53E336CE-7CE1-4D7A-BFF7-D5BE469F3CE9}" type="parTrans" cxnId="{437A2B37-0C48-4170-BA8E-B8EBB9F79868}">
      <dgm:prSet/>
      <dgm:spPr/>
      <dgm:t>
        <a:bodyPr/>
        <a:lstStyle/>
        <a:p>
          <a:endParaRPr lang="nl-NL"/>
        </a:p>
      </dgm:t>
    </dgm:pt>
    <dgm:pt modelId="{FF8EB464-FD55-411B-9D79-DCE483CDC2B4}" type="sibTrans" cxnId="{437A2B37-0C48-4170-BA8E-B8EBB9F79868}">
      <dgm:prSet/>
      <dgm:spPr/>
      <dgm:t>
        <a:bodyPr/>
        <a:lstStyle/>
        <a:p>
          <a:endParaRPr lang="nl-NL"/>
        </a:p>
      </dgm:t>
    </dgm:pt>
    <dgm:pt modelId="{098AAE05-0F2D-4A43-96E0-1038C028C70F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405B83D-EC85-4681-B8AD-691A4B6EBFA5}" type="parTrans" cxnId="{0E49B7F1-B9DF-4052-99C4-D34D51FA33D7}">
      <dgm:prSet/>
      <dgm:spPr/>
      <dgm:t>
        <a:bodyPr/>
        <a:lstStyle/>
        <a:p>
          <a:endParaRPr lang="nl-NL"/>
        </a:p>
      </dgm:t>
    </dgm:pt>
    <dgm:pt modelId="{F83EC106-65C8-41EA-8FD5-A17276FD6CC4}" type="sibTrans" cxnId="{0E49B7F1-B9DF-4052-99C4-D34D51FA33D7}">
      <dgm:prSet/>
      <dgm:spPr/>
      <dgm:t>
        <a:bodyPr/>
        <a:lstStyle/>
        <a:p>
          <a:endParaRPr lang="nl-NL"/>
        </a:p>
      </dgm:t>
    </dgm:pt>
    <dgm:pt modelId="{92009037-1494-4F8A-B81C-EAC8D68B71D1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B910E202-1440-4676-80EA-2FE326CA3DCA}" type="parTrans" cxnId="{BAFD79F1-E6B5-4049-9CEB-8EF2C0B99BDD}">
      <dgm:prSet/>
      <dgm:spPr/>
      <dgm:t>
        <a:bodyPr/>
        <a:lstStyle/>
        <a:p>
          <a:endParaRPr lang="nl-NL"/>
        </a:p>
      </dgm:t>
    </dgm:pt>
    <dgm:pt modelId="{DEFD6B3B-E628-4959-808D-6416E0867D4F}" type="sibTrans" cxnId="{BAFD79F1-E6B5-4049-9CEB-8EF2C0B99BDD}">
      <dgm:prSet/>
      <dgm:spPr/>
      <dgm:t>
        <a:bodyPr/>
        <a:lstStyle/>
        <a:p>
          <a:endParaRPr lang="nl-NL"/>
        </a:p>
      </dgm:t>
    </dgm:pt>
    <dgm:pt modelId="{8B17AC66-6F09-4BD2-8E85-64E1395AC00B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BBF7826-11F5-4C9D-B357-2421B95EE0EA}" type="parTrans" cxnId="{DC2C5EB9-77D8-42AC-BF92-EF3C2C5DB03B}">
      <dgm:prSet/>
      <dgm:spPr/>
      <dgm:t>
        <a:bodyPr/>
        <a:lstStyle/>
        <a:p>
          <a:endParaRPr lang="nl-NL"/>
        </a:p>
      </dgm:t>
    </dgm:pt>
    <dgm:pt modelId="{15EE485F-571A-4B52-846B-D6DE3F285417}" type="sibTrans" cxnId="{DC2C5EB9-77D8-42AC-BF92-EF3C2C5DB03B}">
      <dgm:prSet/>
      <dgm:spPr/>
      <dgm:t>
        <a:bodyPr/>
        <a:lstStyle/>
        <a:p>
          <a:endParaRPr lang="nl-NL"/>
        </a:p>
      </dgm:t>
    </dgm:pt>
    <dgm:pt modelId="{FC124FE3-9BF1-48A1-8E62-EC061642D2F0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DE581849-29E4-4279-B64D-7CA2C3AFD0A3}" type="parTrans" cxnId="{00DE5BDF-864B-42B3-83F1-D3CA470AFF70}">
      <dgm:prSet/>
      <dgm:spPr/>
      <dgm:t>
        <a:bodyPr/>
        <a:lstStyle/>
        <a:p>
          <a:endParaRPr lang="nl-NL"/>
        </a:p>
      </dgm:t>
    </dgm:pt>
    <dgm:pt modelId="{B090ACF5-B2F5-4DBE-859A-DA6669834CE7}" type="sibTrans" cxnId="{00DE5BDF-864B-42B3-83F1-D3CA470AFF70}">
      <dgm:prSet/>
      <dgm:spPr/>
      <dgm:t>
        <a:bodyPr/>
        <a:lstStyle/>
        <a:p>
          <a:endParaRPr lang="nl-NL"/>
        </a:p>
      </dgm:t>
    </dgm:pt>
    <dgm:pt modelId="{0C9C2EE0-DEF7-4A3A-823D-2C34A4678AEC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9E821353-EF3C-492F-AB43-A7BEA5DD9DE0}" type="parTrans" cxnId="{F8E5294D-5710-47CD-9174-1F7D521EA6C4}">
      <dgm:prSet/>
      <dgm:spPr/>
      <dgm:t>
        <a:bodyPr/>
        <a:lstStyle/>
        <a:p>
          <a:endParaRPr lang="nl-NL"/>
        </a:p>
      </dgm:t>
    </dgm:pt>
    <dgm:pt modelId="{37D5E116-7B0F-4EAF-A080-2A35E056DBE0}" type="sibTrans" cxnId="{F8E5294D-5710-47CD-9174-1F7D521EA6C4}">
      <dgm:prSet/>
      <dgm:spPr/>
      <dgm:t>
        <a:bodyPr/>
        <a:lstStyle/>
        <a:p>
          <a:endParaRPr lang="nl-NL"/>
        </a:p>
      </dgm:t>
    </dgm:pt>
    <dgm:pt modelId="{55B1FCD1-42BE-423C-A7B5-2A76B12AE6AD}" type="pres">
      <dgm:prSet presAssocID="{919EC86F-98E9-44F3-A5C2-6852C0A451D0}" presName="linearFlow" presStyleCnt="0">
        <dgm:presLayoutVars>
          <dgm:dir/>
          <dgm:animLvl val="lvl"/>
          <dgm:resizeHandles val="exact"/>
        </dgm:presLayoutVars>
      </dgm:prSet>
      <dgm:spPr/>
    </dgm:pt>
    <dgm:pt modelId="{4C3A05F6-1619-48DE-A54B-5F4EC00B7F8C}" type="pres">
      <dgm:prSet presAssocID="{F24E32A1-A739-46C9-BDE1-EB62BBF5ABF4}" presName="composite" presStyleCnt="0"/>
      <dgm:spPr/>
    </dgm:pt>
    <dgm:pt modelId="{AB28F4F1-83EC-48E3-B6C6-AADF2947C69A}" type="pres">
      <dgm:prSet presAssocID="{F24E32A1-A739-46C9-BDE1-EB62BBF5ABF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AB74CC6-4537-48C6-82A7-1F649B54557C}" type="pres">
      <dgm:prSet presAssocID="{F24E32A1-A739-46C9-BDE1-EB62BBF5ABF4}" presName="descendantText" presStyleLbl="alignAcc1" presStyleIdx="0" presStyleCnt="3">
        <dgm:presLayoutVars>
          <dgm:bulletEnabled val="1"/>
        </dgm:presLayoutVars>
      </dgm:prSet>
      <dgm:spPr/>
    </dgm:pt>
    <dgm:pt modelId="{5128C186-C23B-4B4E-B630-427E3557BD3A}" type="pres">
      <dgm:prSet presAssocID="{965FC273-E289-408E-BA3B-AD1C7F158B1B}" presName="sp" presStyleCnt="0"/>
      <dgm:spPr/>
    </dgm:pt>
    <dgm:pt modelId="{C9D763EB-8711-4668-9FCD-E448DB004C81}" type="pres">
      <dgm:prSet presAssocID="{BA3DF687-D731-4814-B9F7-7214346CA295}" presName="composite" presStyleCnt="0"/>
      <dgm:spPr/>
    </dgm:pt>
    <dgm:pt modelId="{E3AE95B6-7797-4928-B387-748A99F4D4D1}" type="pres">
      <dgm:prSet presAssocID="{BA3DF687-D731-4814-B9F7-7214346CA29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F931490-1FBA-40ED-A7DB-0B44AF31FA95}" type="pres">
      <dgm:prSet presAssocID="{BA3DF687-D731-4814-B9F7-7214346CA295}" presName="descendantText" presStyleLbl="alignAcc1" presStyleIdx="1" presStyleCnt="3">
        <dgm:presLayoutVars>
          <dgm:bulletEnabled val="1"/>
        </dgm:presLayoutVars>
      </dgm:prSet>
      <dgm:spPr/>
    </dgm:pt>
    <dgm:pt modelId="{D3A43F0E-B26C-4A35-98BA-11AA8994F028}" type="pres">
      <dgm:prSet presAssocID="{916F8B63-DC00-41E4-B116-F40083CF0344}" presName="sp" presStyleCnt="0"/>
      <dgm:spPr/>
    </dgm:pt>
    <dgm:pt modelId="{53B65797-EAAA-4F28-9B57-0475152BEF90}" type="pres">
      <dgm:prSet presAssocID="{97523A03-BD8B-4514-8991-6B5F1DD8655C}" presName="composite" presStyleCnt="0"/>
      <dgm:spPr/>
    </dgm:pt>
    <dgm:pt modelId="{D8F92613-BC3C-4BE3-9331-CBB6F7784367}" type="pres">
      <dgm:prSet presAssocID="{97523A03-BD8B-4514-8991-6B5F1DD8655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C4FE4D4-AD0E-45D8-8CC8-09DAFA8052A4}" type="pres">
      <dgm:prSet presAssocID="{97523A03-BD8B-4514-8991-6B5F1DD8655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9D9F711-B338-4B3A-A1A1-8ED2B6EEB650}" srcId="{919EC86F-98E9-44F3-A5C2-6852C0A451D0}" destId="{97523A03-BD8B-4514-8991-6B5F1DD8655C}" srcOrd="2" destOrd="0" parTransId="{401DD1EA-D101-4D95-B724-A80565F19F23}" sibTransId="{FB1C940D-1985-4CD8-9C69-985B716368F0}"/>
    <dgm:cxn modelId="{0192FA17-A86A-4435-9ABD-F0D8FED1283D}" type="presOf" srcId="{098AAE05-0F2D-4A43-96E0-1038C028C70F}" destId="{6AB74CC6-4537-48C6-82A7-1F649B54557C}" srcOrd="0" destOrd="0" presId="urn:microsoft.com/office/officeart/2005/8/layout/chevron2"/>
    <dgm:cxn modelId="{437A2B37-0C48-4170-BA8E-B8EBB9F79868}" srcId="{F24E32A1-A739-46C9-BDE1-EB62BBF5ABF4}" destId="{28DDC904-C41A-40E0-910E-4D753E0AD75C}" srcOrd="1" destOrd="0" parTransId="{53E336CE-7CE1-4D7A-BFF7-D5BE469F3CE9}" sibTransId="{FF8EB464-FD55-411B-9D79-DCE483CDC2B4}"/>
    <dgm:cxn modelId="{D742B439-513F-4872-9207-0B142F3B60EB}" type="presOf" srcId="{F24E32A1-A739-46C9-BDE1-EB62BBF5ABF4}" destId="{AB28F4F1-83EC-48E3-B6C6-AADF2947C69A}" srcOrd="0" destOrd="0" presId="urn:microsoft.com/office/officeart/2005/8/layout/chevron2"/>
    <dgm:cxn modelId="{F8E5294D-5710-47CD-9174-1F7D521EA6C4}" srcId="{97523A03-BD8B-4514-8991-6B5F1DD8655C}" destId="{0C9C2EE0-DEF7-4A3A-823D-2C34A4678AEC}" srcOrd="1" destOrd="0" parTransId="{9E821353-EF3C-492F-AB43-A7BEA5DD9DE0}" sibTransId="{37D5E116-7B0F-4EAF-A080-2A35E056DBE0}"/>
    <dgm:cxn modelId="{43F3404F-B68C-4845-A633-8DBC790B6F2F}" srcId="{919EC86F-98E9-44F3-A5C2-6852C0A451D0}" destId="{BA3DF687-D731-4814-B9F7-7214346CA295}" srcOrd="1" destOrd="0" parTransId="{952EA06C-AFF2-4C6A-9AFB-4E386338A445}" sibTransId="{916F8B63-DC00-41E4-B116-F40083CF0344}"/>
    <dgm:cxn modelId="{E1D2C974-31E4-4679-B479-B0A3A67EE922}" type="presOf" srcId="{BA3DF687-D731-4814-B9F7-7214346CA295}" destId="{E3AE95B6-7797-4928-B387-748A99F4D4D1}" srcOrd="0" destOrd="0" presId="urn:microsoft.com/office/officeart/2005/8/layout/chevron2"/>
    <dgm:cxn modelId="{1A3B7587-3B61-489D-B753-4FCDD64B1EDE}" type="presOf" srcId="{92009037-1494-4F8A-B81C-EAC8D68B71D1}" destId="{AF931490-1FBA-40ED-A7DB-0B44AF31FA95}" srcOrd="0" destOrd="0" presId="urn:microsoft.com/office/officeart/2005/8/layout/chevron2"/>
    <dgm:cxn modelId="{82AA678E-4E3E-4035-90D6-E1B633AE06F9}" type="presOf" srcId="{0C9C2EE0-DEF7-4A3A-823D-2C34A4678AEC}" destId="{4C4FE4D4-AD0E-45D8-8CC8-09DAFA8052A4}" srcOrd="0" destOrd="1" presId="urn:microsoft.com/office/officeart/2005/8/layout/chevron2"/>
    <dgm:cxn modelId="{3D00AC94-92D4-47FD-A816-E74A0EBC2FE9}" srcId="{919EC86F-98E9-44F3-A5C2-6852C0A451D0}" destId="{F24E32A1-A739-46C9-BDE1-EB62BBF5ABF4}" srcOrd="0" destOrd="0" parTransId="{BCE3B91D-0BAD-4E0D-8D66-3E30B1BC46DF}" sibTransId="{965FC273-E289-408E-BA3B-AD1C7F158B1B}"/>
    <dgm:cxn modelId="{F86343AF-9BE9-4FF3-A217-BF9CBFFE276F}" type="presOf" srcId="{28DDC904-C41A-40E0-910E-4D753E0AD75C}" destId="{6AB74CC6-4537-48C6-82A7-1F649B54557C}" srcOrd="0" destOrd="1" presId="urn:microsoft.com/office/officeart/2005/8/layout/chevron2"/>
    <dgm:cxn modelId="{E94FCAB2-9030-4DFE-BC8E-0642561B8160}" type="presOf" srcId="{FC124FE3-9BF1-48A1-8E62-EC061642D2F0}" destId="{4C4FE4D4-AD0E-45D8-8CC8-09DAFA8052A4}" srcOrd="0" destOrd="0" presId="urn:microsoft.com/office/officeart/2005/8/layout/chevron2"/>
    <dgm:cxn modelId="{DC2C5EB9-77D8-42AC-BF92-EF3C2C5DB03B}" srcId="{BA3DF687-D731-4814-B9F7-7214346CA295}" destId="{8B17AC66-6F09-4BD2-8E85-64E1395AC00B}" srcOrd="1" destOrd="0" parTransId="{0BBF7826-11F5-4C9D-B357-2421B95EE0EA}" sibTransId="{15EE485F-571A-4B52-846B-D6DE3F285417}"/>
    <dgm:cxn modelId="{C3B73FBC-A475-4DDD-A6BE-98C6E245DAB4}" type="presOf" srcId="{919EC86F-98E9-44F3-A5C2-6852C0A451D0}" destId="{55B1FCD1-42BE-423C-A7B5-2A76B12AE6AD}" srcOrd="0" destOrd="0" presId="urn:microsoft.com/office/officeart/2005/8/layout/chevron2"/>
    <dgm:cxn modelId="{C66A07C3-46D3-4658-A067-E80A722039A4}" type="presOf" srcId="{97523A03-BD8B-4514-8991-6B5F1DD8655C}" destId="{D8F92613-BC3C-4BE3-9331-CBB6F7784367}" srcOrd="0" destOrd="0" presId="urn:microsoft.com/office/officeart/2005/8/layout/chevron2"/>
    <dgm:cxn modelId="{00DE5BDF-864B-42B3-83F1-D3CA470AFF70}" srcId="{97523A03-BD8B-4514-8991-6B5F1DD8655C}" destId="{FC124FE3-9BF1-48A1-8E62-EC061642D2F0}" srcOrd="0" destOrd="0" parTransId="{DE581849-29E4-4279-B64D-7CA2C3AFD0A3}" sibTransId="{B090ACF5-B2F5-4DBE-859A-DA6669834CE7}"/>
    <dgm:cxn modelId="{BAFD79F1-E6B5-4049-9CEB-8EF2C0B99BDD}" srcId="{BA3DF687-D731-4814-B9F7-7214346CA295}" destId="{92009037-1494-4F8A-B81C-EAC8D68B71D1}" srcOrd="0" destOrd="0" parTransId="{B910E202-1440-4676-80EA-2FE326CA3DCA}" sibTransId="{DEFD6B3B-E628-4959-808D-6416E0867D4F}"/>
    <dgm:cxn modelId="{0E49B7F1-B9DF-4052-99C4-D34D51FA33D7}" srcId="{F24E32A1-A739-46C9-BDE1-EB62BBF5ABF4}" destId="{098AAE05-0F2D-4A43-96E0-1038C028C70F}" srcOrd="0" destOrd="0" parTransId="{0405B83D-EC85-4681-B8AD-691A4B6EBFA5}" sibTransId="{F83EC106-65C8-41EA-8FD5-A17276FD6CC4}"/>
    <dgm:cxn modelId="{CD1BDDF5-58B3-4B11-ACAB-07F40BDC7ED8}" type="presOf" srcId="{8B17AC66-6F09-4BD2-8E85-64E1395AC00B}" destId="{AF931490-1FBA-40ED-A7DB-0B44AF31FA95}" srcOrd="0" destOrd="1" presId="urn:microsoft.com/office/officeart/2005/8/layout/chevron2"/>
    <dgm:cxn modelId="{FDCFAE2A-EE8A-48F1-BD55-879A446E6A4A}" type="presParOf" srcId="{55B1FCD1-42BE-423C-A7B5-2A76B12AE6AD}" destId="{4C3A05F6-1619-48DE-A54B-5F4EC00B7F8C}" srcOrd="0" destOrd="0" presId="urn:microsoft.com/office/officeart/2005/8/layout/chevron2"/>
    <dgm:cxn modelId="{08C52C5D-1C35-4DD9-979B-D90C44AB5990}" type="presParOf" srcId="{4C3A05F6-1619-48DE-A54B-5F4EC00B7F8C}" destId="{AB28F4F1-83EC-48E3-B6C6-AADF2947C69A}" srcOrd="0" destOrd="0" presId="urn:microsoft.com/office/officeart/2005/8/layout/chevron2"/>
    <dgm:cxn modelId="{02DFB342-6147-4940-916F-BCEE5E9E1AA2}" type="presParOf" srcId="{4C3A05F6-1619-48DE-A54B-5F4EC00B7F8C}" destId="{6AB74CC6-4537-48C6-82A7-1F649B54557C}" srcOrd="1" destOrd="0" presId="urn:microsoft.com/office/officeart/2005/8/layout/chevron2"/>
    <dgm:cxn modelId="{16AAB5C2-6840-4DBF-BD87-75A27D5DF779}" type="presParOf" srcId="{55B1FCD1-42BE-423C-A7B5-2A76B12AE6AD}" destId="{5128C186-C23B-4B4E-B630-427E3557BD3A}" srcOrd="1" destOrd="0" presId="urn:microsoft.com/office/officeart/2005/8/layout/chevron2"/>
    <dgm:cxn modelId="{1291E080-0A4A-450C-B447-F87713440843}" type="presParOf" srcId="{55B1FCD1-42BE-423C-A7B5-2A76B12AE6AD}" destId="{C9D763EB-8711-4668-9FCD-E448DB004C81}" srcOrd="2" destOrd="0" presId="urn:microsoft.com/office/officeart/2005/8/layout/chevron2"/>
    <dgm:cxn modelId="{581C8D0B-8A3A-4BDD-89FA-C0D7EC89792A}" type="presParOf" srcId="{C9D763EB-8711-4668-9FCD-E448DB004C81}" destId="{E3AE95B6-7797-4928-B387-748A99F4D4D1}" srcOrd="0" destOrd="0" presId="urn:microsoft.com/office/officeart/2005/8/layout/chevron2"/>
    <dgm:cxn modelId="{AEB9E407-81B8-4987-B2DB-7093186DC976}" type="presParOf" srcId="{C9D763EB-8711-4668-9FCD-E448DB004C81}" destId="{AF931490-1FBA-40ED-A7DB-0B44AF31FA95}" srcOrd="1" destOrd="0" presId="urn:microsoft.com/office/officeart/2005/8/layout/chevron2"/>
    <dgm:cxn modelId="{E0F952EF-9F4E-4EC5-8FC9-66740745D355}" type="presParOf" srcId="{55B1FCD1-42BE-423C-A7B5-2A76B12AE6AD}" destId="{D3A43F0E-B26C-4A35-98BA-11AA8994F028}" srcOrd="3" destOrd="0" presId="urn:microsoft.com/office/officeart/2005/8/layout/chevron2"/>
    <dgm:cxn modelId="{A94FB5ED-DD4E-4C9A-BDE2-D8A84CB26164}" type="presParOf" srcId="{55B1FCD1-42BE-423C-A7B5-2A76B12AE6AD}" destId="{53B65797-EAAA-4F28-9B57-0475152BEF90}" srcOrd="4" destOrd="0" presId="urn:microsoft.com/office/officeart/2005/8/layout/chevron2"/>
    <dgm:cxn modelId="{E8D457CE-50BD-44CF-82A4-604930A7685B}" type="presParOf" srcId="{53B65797-EAAA-4F28-9B57-0475152BEF90}" destId="{D8F92613-BC3C-4BE3-9331-CBB6F7784367}" srcOrd="0" destOrd="0" presId="urn:microsoft.com/office/officeart/2005/8/layout/chevron2"/>
    <dgm:cxn modelId="{21DA8751-7B41-4223-9ECF-A93DC6D30304}" type="presParOf" srcId="{53B65797-EAAA-4F28-9B57-0475152BEF90}" destId="{4C4FE4D4-AD0E-45D8-8CC8-09DAFA8052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9EC86F-98E9-44F3-A5C2-6852C0A451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51813E3-43A1-4C32-A177-62F83964B2EA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Activiteiten:</a:t>
          </a:r>
        </a:p>
      </dgm:t>
    </dgm:pt>
    <dgm:pt modelId="{2A30636D-8307-48C6-B505-3C5FC2856ECB}" type="parTrans" cxnId="{4A1036F5-1327-4356-8017-FC6B81F26E8E}">
      <dgm:prSet/>
      <dgm:spPr/>
      <dgm:t>
        <a:bodyPr/>
        <a:lstStyle/>
        <a:p>
          <a:endParaRPr lang="nl-NL"/>
        </a:p>
      </dgm:t>
    </dgm:pt>
    <dgm:pt modelId="{4B9EEF37-1402-4206-9069-7ECCE3A9E7EF}" type="sibTrans" cxnId="{4A1036F5-1327-4356-8017-FC6B81F26E8E}">
      <dgm:prSet/>
      <dgm:spPr/>
      <dgm:t>
        <a:bodyPr/>
        <a:lstStyle/>
        <a:p>
          <a:endParaRPr lang="nl-NL"/>
        </a:p>
      </dgm:t>
    </dgm:pt>
    <dgm:pt modelId="{144D3DDB-8A33-4387-A498-6FD2D48DDC91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7F3740D-C850-4AB3-A7A8-81D15A0F3A69}" type="parTrans" cxnId="{C59C5D05-6845-4D8D-B373-CB9C77957E84}">
      <dgm:prSet/>
      <dgm:spPr/>
      <dgm:t>
        <a:bodyPr/>
        <a:lstStyle/>
        <a:p>
          <a:endParaRPr lang="nl-NL"/>
        </a:p>
      </dgm:t>
    </dgm:pt>
    <dgm:pt modelId="{C875E60F-A817-47BA-9358-E063064F74C2}" type="sibTrans" cxnId="{C59C5D05-6845-4D8D-B373-CB9C77957E84}">
      <dgm:prSet/>
      <dgm:spPr/>
      <dgm:t>
        <a:bodyPr/>
        <a:lstStyle/>
        <a:p>
          <a:endParaRPr lang="nl-NL"/>
        </a:p>
      </dgm:t>
    </dgm:pt>
    <dgm:pt modelId="{92118712-6033-4ECD-B4CA-68AA0CFDD4EB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C81FCE-BE62-4A3B-95DC-18E05D9294F1}" type="parTrans" cxnId="{C4A070C4-0F01-4525-BC9F-467D5A255912}">
      <dgm:prSet/>
      <dgm:spPr/>
      <dgm:t>
        <a:bodyPr/>
        <a:lstStyle/>
        <a:p>
          <a:endParaRPr lang="nl-NL"/>
        </a:p>
      </dgm:t>
    </dgm:pt>
    <dgm:pt modelId="{821DAC67-3162-4B3C-955E-FB4B5DE36A8C}" type="sibTrans" cxnId="{C4A070C4-0F01-4525-BC9F-467D5A255912}">
      <dgm:prSet/>
      <dgm:spPr/>
      <dgm:t>
        <a:bodyPr/>
        <a:lstStyle/>
        <a:p>
          <a:endParaRPr lang="nl-NL"/>
        </a:p>
      </dgm:t>
    </dgm:pt>
    <dgm:pt modelId="{30B58E52-C5D8-45A2-8111-AE758226377C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Beleving:</a:t>
          </a:r>
        </a:p>
      </dgm:t>
    </dgm:pt>
    <dgm:pt modelId="{593AA04B-97B1-4B8B-B378-A81BD310FD09}" type="parTrans" cxnId="{7E6AE2DF-2C56-479D-AE4D-2EF5E9FF319E}">
      <dgm:prSet/>
      <dgm:spPr/>
      <dgm:t>
        <a:bodyPr/>
        <a:lstStyle/>
        <a:p>
          <a:endParaRPr lang="nl-NL"/>
        </a:p>
      </dgm:t>
    </dgm:pt>
    <dgm:pt modelId="{356F3CDE-2B02-4BAD-B80E-6852B7689D96}" type="sibTrans" cxnId="{7E6AE2DF-2C56-479D-AE4D-2EF5E9FF319E}">
      <dgm:prSet/>
      <dgm:spPr/>
      <dgm:t>
        <a:bodyPr/>
        <a:lstStyle/>
        <a:p>
          <a:endParaRPr lang="nl-NL"/>
        </a:p>
      </dgm:t>
    </dgm:pt>
    <dgm:pt modelId="{B1737EB9-6E20-42C8-B4B4-4ABC47AC729F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6E3C306-50AA-4453-9F1C-A3993C9FD5D0}" type="parTrans" cxnId="{91FC14FF-D4A7-4416-86AB-A54B8799CBC9}">
      <dgm:prSet/>
      <dgm:spPr/>
      <dgm:t>
        <a:bodyPr/>
        <a:lstStyle/>
        <a:p>
          <a:endParaRPr lang="nl-NL"/>
        </a:p>
      </dgm:t>
    </dgm:pt>
    <dgm:pt modelId="{0C301619-250B-4FD5-8D1C-24978A76DECB}" type="sibTrans" cxnId="{91FC14FF-D4A7-4416-86AB-A54B8799CBC9}">
      <dgm:prSet/>
      <dgm:spPr/>
      <dgm:t>
        <a:bodyPr/>
        <a:lstStyle/>
        <a:p>
          <a:endParaRPr lang="nl-NL"/>
        </a:p>
      </dgm:t>
    </dgm:pt>
    <dgm:pt modelId="{E6EBB17D-9CBD-4EF3-90BE-D80C83E2E91C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22D74F-3A6E-4A13-BD15-92C81C3EB7F0}" type="parTrans" cxnId="{4015184A-E2CA-4D79-AE6E-007FF8F48880}">
      <dgm:prSet/>
      <dgm:spPr/>
      <dgm:t>
        <a:bodyPr/>
        <a:lstStyle/>
        <a:p>
          <a:endParaRPr lang="nl-NL"/>
        </a:p>
      </dgm:t>
    </dgm:pt>
    <dgm:pt modelId="{1378BD60-D62E-445C-A657-53615499B538}" type="sibTrans" cxnId="{4015184A-E2CA-4D79-AE6E-007FF8F48880}">
      <dgm:prSet/>
      <dgm:spPr/>
      <dgm:t>
        <a:bodyPr/>
        <a:lstStyle/>
        <a:p>
          <a:endParaRPr lang="nl-NL"/>
        </a:p>
      </dgm:t>
    </dgm:pt>
    <dgm:pt modelId="{087C03A8-CD54-49B5-A0AF-B2027E930C2A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de klant wil:</a:t>
          </a:r>
        </a:p>
      </dgm:t>
    </dgm:pt>
    <dgm:pt modelId="{3AB0C278-3E83-44AC-852C-3C8E80585505}" type="parTrans" cxnId="{CC06DBB4-959C-4A1B-8AB6-0A320D716307}">
      <dgm:prSet/>
      <dgm:spPr/>
      <dgm:t>
        <a:bodyPr/>
        <a:lstStyle/>
        <a:p>
          <a:endParaRPr lang="nl-NL"/>
        </a:p>
      </dgm:t>
    </dgm:pt>
    <dgm:pt modelId="{75F46102-F8A1-4091-A19B-07A5B9226B81}" type="sibTrans" cxnId="{CC06DBB4-959C-4A1B-8AB6-0A320D716307}">
      <dgm:prSet/>
      <dgm:spPr/>
      <dgm:t>
        <a:bodyPr/>
        <a:lstStyle/>
        <a:p>
          <a:endParaRPr lang="nl-NL"/>
        </a:p>
      </dgm:t>
    </dgm:pt>
    <dgm:pt modelId="{B27BE457-8511-4871-AA5A-EB96788AE36A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02706AA-F42F-4A81-861E-8FF9682E825C}" type="parTrans" cxnId="{EE3C9914-15E0-439D-BAED-08CFD7AF0F35}">
      <dgm:prSet/>
      <dgm:spPr/>
      <dgm:t>
        <a:bodyPr/>
        <a:lstStyle/>
        <a:p>
          <a:endParaRPr lang="nl-NL"/>
        </a:p>
      </dgm:t>
    </dgm:pt>
    <dgm:pt modelId="{E5476BE8-6FE3-4A54-ADD8-A2FBD4501E72}" type="sibTrans" cxnId="{EE3C9914-15E0-439D-BAED-08CFD7AF0F35}">
      <dgm:prSet/>
      <dgm:spPr/>
      <dgm:t>
        <a:bodyPr/>
        <a:lstStyle/>
        <a:p>
          <a:endParaRPr lang="nl-NL"/>
        </a:p>
      </dgm:t>
    </dgm:pt>
    <dgm:pt modelId="{F24E32A1-A739-46C9-BDE1-EB62BBF5ABF4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BCE3B91D-0BAD-4E0D-8D66-3E30B1BC46DF}" type="parTrans" cxnId="{3D00AC94-92D4-47FD-A816-E74A0EBC2FE9}">
      <dgm:prSet/>
      <dgm:spPr/>
      <dgm:t>
        <a:bodyPr/>
        <a:lstStyle/>
        <a:p>
          <a:endParaRPr lang="nl-NL"/>
        </a:p>
      </dgm:t>
    </dgm:pt>
    <dgm:pt modelId="{965FC273-E289-408E-BA3B-AD1C7F158B1B}" type="sibTrans" cxnId="{3D00AC94-92D4-47FD-A816-E74A0EBC2FE9}">
      <dgm:prSet/>
      <dgm:spPr/>
      <dgm:t>
        <a:bodyPr/>
        <a:lstStyle/>
        <a:p>
          <a:endParaRPr lang="nl-NL"/>
        </a:p>
      </dgm:t>
    </dgm:pt>
    <dgm:pt modelId="{55B1FCD1-42BE-423C-A7B5-2A76B12AE6AD}" type="pres">
      <dgm:prSet presAssocID="{919EC86F-98E9-44F3-A5C2-6852C0A451D0}" presName="linearFlow" presStyleCnt="0">
        <dgm:presLayoutVars>
          <dgm:dir/>
          <dgm:animLvl val="lvl"/>
          <dgm:resizeHandles val="exact"/>
        </dgm:presLayoutVars>
      </dgm:prSet>
      <dgm:spPr/>
    </dgm:pt>
    <dgm:pt modelId="{50ECD9BC-FD1B-4276-A5F6-D35AE5E733B6}" type="pres">
      <dgm:prSet presAssocID="{751813E3-43A1-4C32-A177-62F83964B2EA}" presName="composite" presStyleCnt="0"/>
      <dgm:spPr/>
    </dgm:pt>
    <dgm:pt modelId="{410CBCCE-94A0-4DEE-9CD1-38DD5FFAEF6C}" type="pres">
      <dgm:prSet presAssocID="{751813E3-43A1-4C32-A177-62F83964B2E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3279A6-1EE6-40F6-881B-6D891A251BE5}" type="pres">
      <dgm:prSet presAssocID="{751813E3-43A1-4C32-A177-62F83964B2EA}" presName="descendantText" presStyleLbl="alignAcc1" presStyleIdx="0" presStyleCnt="3">
        <dgm:presLayoutVars>
          <dgm:bulletEnabled val="1"/>
        </dgm:presLayoutVars>
      </dgm:prSet>
      <dgm:spPr/>
    </dgm:pt>
    <dgm:pt modelId="{BA73DE82-F37B-4D2D-A755-D2D29C29F29F}" type="pres">
      <dgm:prSet presAssocID="{4B9EEF37-1402-4206-9069-7ECCE3A9E7EF}" presName="sp" presStyleCnt="0"/>
      <dgm:spPr/>
    </dgm:pt>
    <dgm:pt modelId="{28BCA732-D9DF-44F6-8A1C-923D1F05F7D3}" type="pres">
      <dgm:prSet presAssocID="{30B58E52-C5D8-45A2-8111-AE758226377C}" presName="composite" presStyleCnt="0"/>
      <dgm:spPr/>
    </dgm:pt>
    <dgm:pt modelId="{1C81118A-F434-44E5-9FD7-495C51901389}" type="pres">
      <dgm:prSet presAssocID="{30B58E52-C5D8-45A2-8111-AE758226377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B6F421-995B-40C1-BE8C-B6329F87DB92}" type="pres">
      <dgm:prSet presAssocID="{30B58E52-C5D8-45A2-8111-AE758226377C}" presName="descendantText" presStyleLbl="alignAcc1" presStyleIdx="1" presStyleCnt="3">
        <dgm:presLayoutVars>
          <dgm:bulletEnabled val="1"/>
        </dgm:presLayoutVars>
      </dgm:prSet>
      <dgm:spPr/>
    </dgm:pt>
    <dgm:pt modelId="{26E86ABE-70CC-4E3C-B94F-9AA0AC2D7931}" type="pres">
      <dgm:prSet presAssocID="{356F3CDE-2B02-4BAD-B80E-6852B7689D96}" presName="sp" presStyleCnt="0"/>
      <dgm:spPr/>
    </dgm:pt>
    <dgm:pt modelId="{356219A0-D44A-4352-B4CF-E4CEE686CBD6}" type="pres">
      <dgm:prSet presAssocID="{087C03A8-CD54-49B5-A0AF-B2027E930C2A}" presName="composite" presStyleCnt="0"/>
      <dgm:spPr/>
    </dgm:pt>
    <dgm:pt modelId="{2219192B-6E02-4105-8454-14CD97A8A188}" type="pres">
      <dgm:prSet presAssocID="{087C03A8-CD54-49B5-A0AF-B2027E930C2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8534D3F-275A-4804-B3D4-699136E8BB14}" type="pres">
      <dgm:prSet presAssocID="{087C03A8-CD54-49B5-A0AF-B2027E930C2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59C5D05-6845-4D8D-B373-CB9C77957E84}" srcId="{751813E3-43A1-4C32-A177-62F83964B2EA}" destId="{144D3DDB-8A33-4387-A498-6FD2D48DDC91}" srcOrd="0" destOrd="0" parTransId="{D7F3740D-C850-4AB3-A7A8-81D15A0F3A69}" sibTransId="{C875E60F-A817-47BA-9358-E063064F74C2}"/>
    <dgm:cxn modelId="{EE3C9914-15E0-439D-BAED-08CFD7AF0F35}" srcId="{087C03A8-CD54-49B5-A0AF-B2027E930C2A}" destId="{B27BE457-8511-4871-AA5A-EB96788AE36A}" srcOrd="0" destOrd="0" parTransId="{002706AA-F42F-4A81-861E-8FF9682E825C}" sibTransId="{E5476BE8-6FE3-4A54-ADD8-A2FBD4501E72}"/>
    <dgm:cxn modelId="{19A9B432-01BF-49A4-8275-A000E960AD21}" type="presOf" srcId="{087C03A8-CD54-49B5-A0AF-B2027E930C2A}" destId="{2219192B-6E02-4105-8454-14CD97A8A188}" srcOrd="0" destOrd="0" presId="urn:microsoft.com/office/officeart/2005/8/layout/chevron2"/>
    <dgm:cxn modelId="{4015184A-E2CA-4D79-AE6E-007FF8F48880}" srcId="{30B58E52-C5D8-45A2-8111-AE758226377C}" destId="{E6EBB17D-9CBD-4EF3-90BE-D80C83E2E91C}" srcOrd="1" destOrd="0" parTransId="{6922D74F-3A6E-4A13-BD15-92C81C3EB7F0}" sibTransId="{1378BD60-D62E-445C-A657-53615499B538}"/>
    <dgm:cxn modelId="{52D26D4F-2753-4AC8-8359-A5C8A1ADD640}" type="presOf" srcId="{B27BE457-8511-4871-AA5A-EB96788AE36A}" destId="{58534D3F-275A-4804-B3D4-699136E8BB14}" srcOrd="0" destOrd="0" presId="urn:microsoft.com/office/officeart/2005/8/layout/chevron2"/>
    <dgm:cxn modelId="{56599760-0018-462C-ADED-7960015638F8}" type="presOf" srcId="{751813E3-43A1-4C32-A177-62F83964B2EA}" destId="{410CBCCE-94A0-4DEE-9CD1-38DD5FFAEF6C}" srcOrd="0" destOrd="0" presId="urn:microsoft.com/office/officeart/2005/8/layout/chevron2"/>
    <dgm:cxn modelId="{00F0B685-8248-4F29-ABDA-86344D841DFD}" type="presOf" srcId="{E6EBB17D-9CBD-4EF3-90BE-D80C83E2E91C}" destId="{CCB6F421-995B-40C1-BE8C-B6329F87DB92}" srcOrd="0" destOrd="1" presId="urn:microsoft.com/office/officeart/2005/8/layout/chevron2"/>
    <dgm:cxn modelId="{3D00AC94-92D4-47FD-A816-E74A0EBC2FE9}" srcId="{087C03A8-CD54-49B5-A0AF-B2027E930C2A}" destId="{F24E32A1-A739-46C9-BDE1-EB62BBF5ABF4}" srcOrd="1" destOrd="0" parTransId="{BCE3B91D-0BAD-4E0D-8D66-3E30B1BC46DF}" sibTransId="{965FC273-E289-408E-BA3B-AD1C7F158B1B}"/>
    <dgm:cxn modelId="{CC06DBB4-959C-4A1B-8AB6-0A320D716307}" srcId="{919EC86F-98E9-44F3-A5C2-6852C0A451D0}" destId="{087C03A8-CD54-49B5-A0AF-B2027E930C2A}" srcOrd="2" destOrd="0" parTransId="{3AB0C278-3E83-44AC-852C-3C8E80585505}" sibTransId="{75F46102-F8A1-4091-A19B-07A5B9226B81}"/>
    <dgm:cxn modelId="{C3B73FBC-A475-4DDD-A6BE-98C6E245DAB4}" type="presOf" srcId="{919EC86F-98E9-44F3-A5C2-6852C0A451D0}" destId="{55B1FCD1-42BE-423C-A7B5-2A76B12AE6AD}" srcOrd="0" destOrd="0" presId="urn:microsoft.com/office/officeart/2005/8/layout/chevron2"/>
    <dgm:cxn modelId="{C4A070C4-0F01-4525-BC9F-467D5A255912}" srcId="{751813E3-43A1-4C32-A177-62F83964B2EA}" destId="{92118712-6033-4ECD-B4CA-68AA0CFDD4EB}" srcOrd="1" destOrd="0" parTransId="{EEC81FCE-BE62-4A3B-95DC-18E05D9294F1}" sibTransId="{821DAC67-3162-4B3C-955E-FB4B5DE36A8C}"/>
    <dgm:cxn modelId="{B73AE9D3-9A22-4AFF-98B5-6F69FCD9A909}" type="presOf" srcId="{F24E32A1-A739-46C9-BDE1-EB62BBF5ABF4}" destId="{58534D3F-275A-4804-B3D4-699136E8BB14}" srcOrd="0" destOrd="1" presId="urn:microsoft.com/office/officeart/2005/8/layout/chevron2"/>
    <dgm:cxn modelId="{DBE6FFD6-CD28-416B-8D0A-801D45295C90}" type="presOf" srcId="{B1737EB9-6E20-42C8-B4B4-4ABC47AC729F}" destId="{CCB6F421-995B-40C1-BE8C-B6329F87DB92}" srcOrd="0" destOrd="0" presId="urn:microsoft.com/office/officeart/2005/8/layout/chevron2"/>
    <dgm:cxn modelId="{7E6AE2DF-2C56-479D-AE4D-2EF5E9FF319E}" srcId="{919EC86F-98E9-44F3-A5C2-6852C0A451D0}" destId="{30B58E52-C5D8-45A2-8111-AE758226377C}" srcOrd="1" destOrd="0" parTransId="{593AA04B-97B1-4B8B-B378-A81BD310FD09}" sibTransId="{356F3CDE-2B02-4BAD-B80E-6852B7689D96}"/>
    <dgm:cxn modelId="{48BDE5DF-88C2-469C-83F4-D4A1991EBEA7}" type="presOf" srcId="{30B58E52-C5D8-45A2-8111-AE758226377C}" destId="{1C81118A-F434-44E5-9FD7-495C51901389}" srcOrd="0" destOrd="0" presId="urn:microsoft.com/office/officeart/2005/8/layout/chevron2"/>
    <dgm:cxn modelId="{65B1F3E9-F921-4FBC-B8B9-39B871156D4B}" type="presOf" srcId="{92118712-6033-4ECD-B4CA-68AA0CFDD4EB}" destId="{3F3279A6-1EE6-40F6-881B-6D891A251BE5}" srcOrd="0" destOrd="1" presId="urn:microsoft.com/office/officeart/2005/8/layout/chevron2"/>
    <dgm:cxn modelId="{507686F1-9B42-45D2-9511-BD5990178380}" type="presOf" srcId="{144D3DDB-8A33-4387-A498-6FD2D48DDC91}" destId="{3F3279A6-1EE6-40F6-881B-6D891A251BE5}" srcOrd="0" destOrd="0" presId="urn:microsoft.com/office/officeart/2005/8/layout/chevron2"/>
    <dgm:cxn modelId="{4A1036F5-1327-4356-8017-FC6B81F26E8E}" srcId="{919EC86F-98E9-44F3-A5C2-6852C0A451D0}" destId="{751813E3-43A1-4C32-A177-62F83964B2EA}" srcOrd="0" destOrd="0" parTransId="{2A30636D-8307-48C6-B505-3C5FC2856ECB}" sibTransId="{4B9EEF37-1402-4206-9069-7ECCE3A9E7EF}"/>
    <dgm:cxn modelId="{91FC14FF-D4A7-4416-86AB-A54B8799CBC9}" srcId="{30B58E52-C5D8-45A2-8111-AE758226377C}" destId="{B1737EB9-6E20-42C8-B4B4-4ABC47AC729F}" srcOrd="0" destOrd="0" parTransId="{36E3C306-50AA-4453-9F1C-A3993C9FD5D0}" sibTransId="{0C301619-250B-4FD5-8D1C-24978A76DECB}"/>
    <dgm:cxn modelId="{805B9910-E502-4AA4-AF3D-0394F77FB898}" type="presParOf" srcId="{55B1FCD1-42BE-423C-A7B5-2A76B12AE6AD}" destId="{50ECD9BC-FD1B-4276-A5F6-D35AE5E733B6}" srcOrd="0" destOrd="0" presId="urn:microsoft.com/office/officeart/2005/8/layout/chevron2"/>
    <dgm:cxn modelId="{384F016C-9C50-4065-AD7B-3BD7BEAC124F}" type="presParOf" srcId="{50ECD9BC-FD1B-4276-A5F6-D35AE5E733B6}" destId="{410CBCCE-94A0-4DEE-9CD1-38DD5FFAEF6C}" srcOrd="0" destOrd="0" presId="urn:microsoft.com/office/officeart/2005/8/layout/chevron2"/>
    <dgm:cxn modelId="{A298EFA1-5CED-4B61-B400-D434C6ACDECA}" type="presParOf" srcId="{50ECD9BC-FD1B-4276-A5F6-D35AE5E733B6}" destId="{3F3279A6-1EE6-40F6-881B-6D891A251BE5}" srcOrd="1" destOrd="0" presId="urn:microsoft.com/office/officeart/2005/8/layout/chevron2"/>
    <dgm:cxn modelId="{2ED3A5B7-29A2-4BEE-B917-99C68E44BC23}" type="presParOf" srcId="{55B1FCD1-42BE-423C-A7B5-2A76B12AE6AD}" destId="{BA73DE82-F37B-4D2D-A755-D2D29C29F29F}" srcOrd="1" destOrd="0" presId="urn:microsoft.com/office/officeart/2005/8/layout/chevron2"/>
    <dgm:cxn modelId="{7AA30049-848E-4392-8230-92AB95D65F27}" type="presParOf" srcId="{55B1FCD1-42BE-423C-A7B5-2A76B12AE6AD}" destId="{28BCA732-D9DF-44F6-8A1C-923D1F05F7D3}" srcOrd="2" destOrd="0" presId="urn:microsoft.com/office/officeart/2005/8/layout/chevron2"/>
    <dgm:cxn modelId="{B53CAB29-532F-4266-8479-5E5EC9FA8C50}" type="presParOf" srcId="{28BCA732-D9DF-44F6-8A1C-923D1F05F7D3}" destId="{1C81118A-F434-44E5-9FD7-495C51901389}" srcOrd="0" destOrd="0" presId="urn:microsoft.com/office/officeart/2005/8/layout/chevron2"/>
    <dgm:cxn modelId="{0D7C32D5-AFA5-4CD7-8EC4-F1A18EE9A174}" type="presParOf" srcId="{28BCA732-D9DF-44F6-8A1C-923D1F05F7D3}" destId="{CCB6F421-995B-40C1-BE8C-B6329F87DB92}" srcOrd="1" destOrd="0" presId="urn:microsoft.com/office/officeart/2005/8/layout/chevron2"/>
    <dgm:cxn modelId="{AF2AFEE6-DF07-409D-86A6-C3FE6AAF07B7}" type="presParOf" srcId="{55B1FCD1-42BE-423C-A7B5-2A76B12AE6AD}" destId="{26E86ABE-70CC-4E3C-B94F-9AA0AC2D7931}" srcOrd="3" destOrd="0" presId="urn:microsoft.com/office/officeart/2005/8/layout/chevron2"/>
    <dgm:cxn modelId="{4A8CE26E-BC77-4E2A-902F-035BAF940967}" type="presParOf" srcId="{55B1FCD1-42BE-423C-A7B5-2A76B12AE6AD}" destId="{356219A0-D44A-4352-B4CF-E4CEE686CBD6}" srcOrd="4" destOrd="0" presId="urn:microsoft.com/office/officeart/2005/8/layout/chevron2"/>
    <dgm:cxn modelId="{0F9F2494-1DAE-479E-A872-D9264D5B90CF}" type="presParOf" srcId="{356219A0-D44A-4352-B4CF-E4CEE686CBD6}" destId="{2219192B-6E02-4105-8454-14CD97A8A188}" srcOrd="0" destOrd="0" presId="urn:microsoft.com/office/officeart/2005/8/layout/chevron2"/>
    <dgm:cxn modelId="{DB286D63-577D-4F01-965D-0E311640265D}" type="presParOf" srcId="{356219A0-D44A-4352-B4CF-E4CEE686CBD6}" destId="{58534D3F-275A-4804-B3D4-699136E8BB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9EC86F-98E9-44F3-A5C2-6852C0A451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24E32A1-A739-46C9-BDE1-EB62BBF5ABF4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gaat goed </a:t>
          </a:r>
          <a:r>
            <a:rPr lang="nl-N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(fijne momenten):</a:t>
          </a:r>
        </a:p>
      </dgm:t>
    </dgm:pt>
    <dgm:pt modelId="{BCE3B91D-0BAD-4E0D-8D66-3E30B1BC46DF}" type="parTrans" cxnId="{3D00AC94-92D4-47FD-A816-E74A0EBC2FE9}">
      <dgm:prSet/>
      <dgm:spPr/>
      <dgm:t>
        <a:bodyPr/>
        <a:lstStyle/>
        <a:p>
          <a:endParaRPr lang="nl-NL"/>
        </a:p>
      </dgm:t>
    </dgm:pt>
    <dgm:pt modelId="{965FC273-E289-408E-BA3B-AD1C7F158B1B}" type="sibTrans" cxnId="{3D00AC94-92D4-47FD-A816-E74A0EBC2FE9}">
      <dgm:prSet/>
      <dgm:spPr/>
      <dgm:t>
        <a:bodyPr/>
        <a:lstStyle/>
        <a:p>
          <a:endParaRPr lang="nl-NL"/>
        </a:p>
      </dgm:t>
    </dgm:pt>
    <dgm:pt modelId="{BA3DF687-D731-4814-B9F7-7214346CA295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  <a:p>
          <a:r>
            <a:rPr lang="nl-N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(Pijnpunten):</a:t>
          </a:r>
        </a:p>
      </dgm:t>
    </dgm:pt>
    <dgm:pt modelId="{952EA06C-AFF2-4C6A-9AFB-4E386338A445}" type="parTrans" cxnId="{43F3404F-B68C-4845-A633-8DBC790B6F2F}">
      <dgm:prSet/>
      <dgm:spPr/>
      <dgm:t>
        <a:bodyPr/>
        <a:lstStyle/>
        <a:p>
          <a:endParaRPr lang="nl-NL"/>
        </a:p>
      </dgm:t>
    </dgm:pt>
    <dgm:pt modelId="{916F8B63-DC00-41E4-B116-F40083CF0344}" type="sibTrans" cxnId="{43F3404F-B68C-4845-A633-8DBC790B6F2F}">
      <dgm:prSet/>
      <dgm:spPr/>
      <dgm:t>
        <a:bodyPr/>
        <a:lstStyle/>
        <a:p>
          <a:endParaRPr lang="nl-NL"/>
        </a:p>
      </dgm:t>
    </dgm:pt>
    <dgm:pt modelId="{97523A03-BD8B-4514-8991-6B5F1DD8655C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Verbeter/</a:t>
          </a:r>
        </a:p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</dgm:t>
    </dgm:pt>
    <dgm:pt modelId="{401DD1EA-D101-4D95-B724-A80565F19F23}" type="parTrans" cxnId="{09D9F711-B338-4B3A-A1A1-8ED2B6EEB650}">
      <dgm:prSet/>
      <dgm:spPr/>
      <dgm:t>
        <a:bodyPr/>
        <a:lstStyle/>
        <a:p>
          <a:endParaRPr lang="nl-NL"/>
        </a:p>
      </dgm:t>
    </dgm:pt>
    <dgm:pt modelId="{FB1C940D-1985-4CD8-9C69-985B716368F0}" type="sibTrans" cxnId="{09D9F711-B338-4B3A-A1A1-8ED2B6EEB650}">
      <dgm:prSet/>
      <dgm:spPr/>
      <dgm:t>
        <a:bodyPr/>
        <a:lstStyle/>
        <a:p>
          <a:endParaRPr lang="nl-NL"/>
        </a:p>
      </dgm:t>
    </dgm:pt>
    <dgm:pt modelId="{28DDC904-C41A-40E0-910E-4D753E0AD75C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53E336CE-7CE1-4D7A-BFF7-D5BE469F3CE9}" type="parTrans" cxnId="{437A2B37-0C48-4170-BA8E-B8EBB9F79868}">
      <dgm:prSet/>
      <dgm:spPr/>
      <dgm:t>
        <a:bodyPr/>
        <a:lstStyle/>
        <a:p>
          <a:endParaRPr lang="nl-NL"/>
        </a:p>
      </dgm:t>
    </dgm:pt>
    <dgm:pt modelId="{FF8EB464-FD55-411B-9D79-DCE483CDC2B4}" type="sibTrans" cxnId="{437A2B37-0C48-4170-BA8E-B8EBB9F79868}">
      <dgm:prSet/>
      <dgm:spPr/>
      <dgm:t>
        <a:bodyPr/>
        <a:lstStyle/>
        <a:p>
          <a:endParaRPr lang="nl-NL"/>
        </a:p>
      </dgm:t>
    </dgm:pt>
    <dgm:pt modelId="{098AAE05-0F2D-4A43-96E0-1038C028C70F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405B83D-EC85-4681-B8AD-691A4B6EBFA5}" type="parTrans" cxnId="{0E49B7F1-B9DF-4052-99C4-D34D51FA33D7}">
      <dgm:prSet/>
      <dgm:spPr/>
      <dgm:t>
        <a:bodyPr/>
        <a:lstStyle/>
        <a:p>
          <a:endParaRPr lang="nl-NL"/>
        </a:p>
      </dgm:t>
    </dgm:pt>
    <dgm:pt modelId="{F83EC106-65C8-41EA-8FD5-A17276FD6CC4}" type="sibTrans" cxnId="{0E49B7F1-B9DF-4052-99C4-D34D51FA33D7}">
      <dgm:prSet/>
      <dgm:spPr/>
      <dgm:t>
        <a:bodyPr/>
        <a:lstStyle/>
        <a:p>
          <a:endParaRPr lang="nl-NL"/>
        </a:p>
      </dgm:t>
    </dgm:pt>
    <dgm:pt modelId="{92009037-1494-4F8A-B81C-EAC8D68B71D1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B910E202-1440-4676-80EA-2FE326CA3DCA}" type="parTrans" cxnId="{BAFD79F1-E6B5-4049-9CEB-8EF2C0B99BDD}">
      <dgm:prSet/>
      <dgm:spPr/>
      <dgm:t>
        <a:bodyPr/>
        <a:lstStyle/>
        <a:p>
          <a:endParaRPr lang="nl-NL"/>
        </a:p>
      </dgm:t>
    </dgm:pt>
    <dgm:pt modelId="{DEFD6B3B-E628-4959-808D-6416E0867D4F}" type="sibTrans" cxnId="{BAFD79F1-E6B5-4049-9CEB-8EF2C0B99BDD}">
      <dgm:prSet/>
      <dgm:spPr/>
      <dgm:t>
        <a:bodyPr/>
        <a:lstStyle/>
        <a:p>
          <a:endParaRPr lang="nl-NL"/>
        </a:p>
      </dgm:t>
    </dgm:pt>
    <dgm:pt modelId="{8B17AC66-6F09-4BD2-8E85-64E1395AC00B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BBF7826-11F5-4C9D-B357-2421B95EE0EA}" type="parTrans" cxnId="{DC2C5EB9-77D8-42AC-BF92-EF3C2C5DB03B}">
      <dgm:prSet/>
      <dgm:spPr/>
      <dgm:t>
        <a:bodyPr/>
        <a:lstStyle/>
        <a:p>
          <a:endParaRPr lang="nl-NL"/>
        </a:p>
      </dgm:t>
    </dgm:pt>
    <dgm:pt modelId="{15EE485F-571A-4B52-846B-D6DE3F285417}" type="sibTrans" cxnId="{DC2C5EB9-77D8-42AC-BF92-EF3C2C5DB03B}">
      <dgm:prSet/>
      <dgm:spPr/>
      <dgm:t>
        <a:bodyPr/>
        <a:lstStyle/>
        <a:p>
          <a:endParaRPr lang="nl-NL"/>
        </a:p>
      </dgm:t>
    </dgm:pt>
    <dgm:pt modelId="{FC124FE3-9BF1-48A1-8E62-EC061642D2F0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DE581849-29E4-4279-B64D-7CA2C3AFD0A3}" type="parTrans" cxnId="{00DE5BDF-864B-42B3-83F1-D3CA470AFF70}">
      <dgm:prSet/>
      <dgm:spPr/>
      <dgm:t>
        <a:bodyPr/>
        <a:lstStyle/>
        <a:p>
          <a:endParaRPr lang="nl-NL"/>
        </a:p>
      </dgm:t>
    </dgm:pt>
    <dgm:pt modelId="{B090ACF5-B2F5-4DBE-859A-DA6669834CE7}" type="sibTrans" cxnId="{00DE5BDF-864B-42B3-83F1-D3CA470AFF70}">
      <dgm:prSet/>
      <dgm:spPr/>
      <dgm:t>
        <a:bodyPr/>
        <a:lstStyle/>
        <a:p>
          <a:endParaRPr lang="nl-NL"/>
        </a:p>
      </dgm:t>
    </dgm:pt>
    <dgm:pt modelId="{0C9C2EE0-DEF7-4A3A-823D-2C34A4678AEC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9E821353-EF3C-492F-AB43-A7BEA5DD9DE0}" type="parTrans" cxnId="{F8E5294D-5710-47CD-9174-1F7D521EA6C4}">
      <dgm:prSet/>
      <dgm:spPr/>
      <dgm:t>
        <a:bodyPr/>
        <a:lstStyle/>
        <a:p>
          <a:endParaRPr lang="nl-NL"/>
        </a:p>
      </dgm:t>
    </dgm:pt>
    <dgm:pt modelId="{37D5E116-7B0F-4EAF-A080-2A35E056DBE0}" type="sibTrans" cxnId="{F8E5294D-5710-47CD-9174-1F7D521EA6C4}">
      <dgm:prSet/>
      <dgm:spPr/>
      <dgm:t>
        <a:bodyPr/>
        <a:lstStyle/>
        <a:p>
          <a:endParaRPr lang="nl-NL"/>
        </a:p>
      </dgm:t>
    </dgm:pt>
    <dgm:pt modelId="{55B1FCD1-42BE-423C-A7B5-2A76B12AE6AD}" type="pres">
      <dgm:prSet presAssocID="{919EC86F-98E9-44F3-A5C2-6852C0A451D0}" presName="linearFlow" presStyleCnt="0">
        <dgm:presLayoutVars>
          <dgm:dir/>
          <dgm:animLvl val="lvl"/>
          <dgm:resizeHandles val="exact"/>
        </dgm:presLayoutVars>
      </dgm:prSet>
      <dgm:spPr/>
    </dgm:pt>
    <dgm:pt modelId="{4C3A05F6-1619-48DE-A54B-5F4EC00B7F8C}" type="pres">
      <dgm:prSet presAssocID="{F24E32A1-A739-46C9-BDE1-EB62BBF5ABF4}" presName="composite" presStyleCnt="0"/>
      <dgm:spPr/>
    </dgm:pt>
    <dgm:pt modelId="{AB28F4F1-83EC-48E3-B6C6-AADF2947C69A}" type="pres">
      <dgm:prSet presAssocID="{F24E32A1-A739-46C9-BDE1-EB62BBF5ABF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AB74CC6-4537-48C6-82A7-1F649B54557C}" type="pres">
      <dgm:prSet presAssocID="{F24E32A1-A739-46C9-BDE1-EB62BBF5ABF4}" presName="descendantText" presStyleLbl="alignAcc1" presStyleIdx="0" presStyleCnt="3">
        <dgm:presLayoutVars>
          <dgm:bulletEnabled val="1"/>
        </dgm:presLayoutVars>
      </dgm:prSet>
      <dgm:spPr/>
    </dgm:pt>
    <dgm:pt modelId="{5128C186-C23B-4B4E-B630-427E3557BD3A}" type="pres">
      <dgm:prSet presAssocID="{965FC273-E289-408E-BA3B-AD1C7F158B1B}" presName="sp" presStyleCnt="0"/>
      <dgm:spPr/>
    </dgm:pt>
    <dgm:pt modelId="{C9D763EB-8711-4668-9FCD-E448DB004C81}" type="pres">
      <dgm:prSet presAssocID="{BA3DF687-D731-4814-B9F7-7214346CA295}" presName="composite" presStyleCnt="0"/>
      <dgm:spPr/>
    </dgm:pt>
    <dgm:pt modelId="{E3AE95B6-7797-4928-B387-748A99F4D4D1}" type="pres">
      <dgm:prSet presAssocID="{BA3DF687-D731-4814-B9F7-7214346CA29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F931490-1FBA-40ED-A7DB-0B44AF31FA95}" type="pres">
      <dgm:prSet presAssocID="{BA3DF687-D731-4814-B9F7-7214346CA295}" presName="descendantText" presStyleLbl="alignAcc1" presStyleIdx="1" presStyleCnt="3">
        <dgm:presLayoutVars>
          <dgm:bulletEnabled val="1"/>
        </dgm:presLayoutVars>
      </dgm:prSet>
      <dgm:spPr/>
    </dgm:pt>
    <dgm:pt modelId="{D3A43F0E-B26C-4A35-98BA-11AA8994F028}" type="pres">
      <dgm:prSet presAssocID="{916F8B63-DC00-41E4-B116-F40083CF0344}" presName="sp" presStyleCnt="0"/>
      <dgm:spPr/>
    </dgm:pt>
    <dgm:pt modelId="{53B65797-EAAA-4F28-9B57-0475152BEF90}" type="pres">
      <dgm:prSet presAssocID="{97523A03-BD8B-4514-8991-6B5F1DD8655C}" presName="composite" presStyleCnt="0"/>
      <dgm:spPr/>
    </dgm:pt>
    <dgm:pt modelId="{D8F92613-BC3C-4BE3-9331-CBB6F7784367}" type="pres">
      <dgm:prSet presAssocID="{97523A03-BD8B-4514-8991-6B5F1DD8655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C4FE4D4-AD0E-45D8-8CC8-09DAFA8052A4}" type="pres">
      <dgm:prSet presAssocID="{97523A03-BD8B-4514-8991-6B5F1DD8655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9D9F711-B338-4B3A-A1A1-8ED2B6EEB650}" srcId="{919EC86F-98E9-44F3-A5C2-6852C0A451D0}" destId="{97523A03-BD8B-4514-8991-6B5F1DD8655C}" srcOrd="2" destOrd="0" parTransId="{401DD1EA-D101-4D95-B724-A80565F19F23}" sibTransId="{FB1C940D-1985-4CD8-9C69-985B716368F0}"/>
    <dgm:cxn modelId="{0192FA17-A86A-4435-9ABD-F0D8FED1283D}" type="presOf" srcId="{098AAE05-0F2D-4A43-96E0-1038C028C70F}" destId="{6AB74CC6-4537-48C6-82A7-1F649B54557C}" srcOrd="0" destOrd="0" presId="urn:microsoft.com/office/officeart/2005/8/layout/chevron2"/>
    <dgm:cxn modelId="{437A2B37-0C48-4170-BA8E-B8EBB9F79868}" srcId="{F24E32A1-A739-46C9-BDE1-EB62BBF5ABF4}" destId="{28DDC904-C41A-40E0-910E-4D753E0AD75C}" srcOrd="1" destOrd="0" parTransId="{53E336CE-7CE1-4D7A-BFF7-D5BE469F3CE9}" sibTransId="{FF8EB464-FD55-411B-9D79-DCE483CDC2B4}"/>
    <dgm:cxn modelId="{D742B439-513F-4872-9207-0B142F3B60EB}" type="presOf" srcId="{F24E32A1-A739-46C9-BDE1-EB62BBF5ABF4}" destId="{AB28F4F1-83EC-48E3-B6C6-AADF2947C69A}" srcOrd="0" destOrd="0" presId="urn:microsoft.com/office/officeart/2005/8/layout/chevron2"/>
    <dgm:cxn modelId="{F8E5294D-5710-47CD-9174-1F7D521EA6C4}" srcId="{97523A03-BD8B-4514-8991-6B5F1DD8655C}" destId="{0C9C2EE0-DEF7-4A3A-823D-2C34A4678AEC}" srcOrd="1" destOrd="0" parTransId="{9E821353-EF3C-492F-AB43-A7BEA5DD9DE0}" sibTransId="{37D5E116-7B0F-4EAF-A080-2A35E056DBE0}"/>
    <dgm:cxn modelId="{43F3404F-B68C-4845-A633-8DBC790B6F2F}" srcId="{919EC86F-98E9-44F3-A5C2-6852C0A451D0}" destId="{BA3DF687-D731-4814-B9F7-7214346CA295}" srcOrd="1" destOrd="0" parTransId="{952EA06C-AFF2-4C6A-9AFB-4E386338A445}" sibTransId="{916F8B63-DC00-41E4-B116-F40083CF0344}"/>
    <dgm:cxn modelId="{E1D2C974-31E4-4679-B479-B0A3A67EE922}" type="presOf" srcId="{BA3DF687-D731-4814-B9F7-7214346CA295}" destId="{E3AE95B6-7797-4928-B387-748A99F4D4D1}" srcOrd="0" destOrd="0" presId="urn:microsoft.com/office/officeart/2005/8/layout/chevron2"/>
    <dgm:cxn modelId="{1A3B7587-3B61-489D-B753-4FCDD64B1EDE}" type="presOf" srcId="{92009037-1494-4F8A-B81C-EAC8D68B71D1}" destId="{AF931490-1FBA-40ED-A7DB-0B44AF31FA95}" srcOrd="0" destOrd="0" presId="urn:microsoft.com/office/officeart/2005/8/layout/chevron2"/>
    <dgm:cxn modelId="{82AA678E-4E3E-4035-90D6-E1B633AE06F9}" type="presOf" srcId="{0C9C2EE0-DEF7-4A3A-823D-2C34A4678AEC}" destId="{4C4FE4D4-AD0E-45D8-8CC8-09DAFA8052A4}" srcOrd="0" destOrd="1" presId="urn:microsoft.com/office/officeart/2005/8/layout/chevron2"/>
    <dgm:cxn modelId="{3D00AC94-92D4-47FD-A816-E74A0EBC2FE9}" srcId="{919EC86F-98E9-44F3-A5C2-6852C0A451D0}" destId="{F24E32A1-A739-46C9-BDE1-EB62BBF5ABF4}" srcOrd="0" destOrd="0" parTransId="{BCE3B91D-0BAD-4E0D-8D66-3E30B1BC46DF}" sibTransId="{965FC273-E289-408E-BA3B-AD1C7F158B1B}"/>
    <dgm:cxn modelId="{F86343AF-9BE9-4FF3-A217-BF9CBFFE276F}" type="presOf" srcId="{28DDC904-C41A-40E0-910E-4D753E0AD75C}" destId="{6AB74CC6-4537-48C6-82A7-1F649B54557C}" srcOrd="0" destOrd="1" presId="urn:microsoft.com/office/officeart/2005/8/layout/chevron2"/>
    <dgm:cxn modelId="{E94FCAB2-9030-4DFE-BC8E-0642561B8160}" type="presOf" srcId="{FC124FE3-9BF1-48A1-8E62-EC061642D2F0}" destId="{4C4FE4D4-AD0E-45D8-8CC8-09DAFA8052A4}" srcOrd="0" destOrd="0" presId="urn:microsoft.com/office/officeart/2005/8/layout/chevron2"/>
    <dgm:cxn modelId="{DC2C5EB9-77D8-42AC-BF92-EF3C2C5DB03B}" srcId="{BA3DF687-D731-4814-B9F7-7214346CA295}" destId="{8B17AC66-6F09-4BD2-8E85-64E1395AC00B}" srcOrd="1" destOrd="0" parTransId="{0BBF7826-11F5-4C9D-B357-2421B95EE0EA}" sibTransId="{15EE485F-571A-4B52-846B-D6DE3F285417}"/>
    <dgm:cxn modelId="{C3B73FBC-A475-4DDD-A6BE-98C6E245DAB4}" type="presOf" srcId="{919EC86F-98E9-44F3-A5C2-6852C0A451D0}" destId="{55B1FCD1-42BE-423C-A7B5-2A76B12AE6AD}" srcOrd="0" destOrd="0" presId="urn:microsoft.com/office/officeart/2005/8/layout/chevron2"/>
    <dgm:cxn modelId="{C66A07C3-46D3-4658-A067-E80A722039A4}" type="presOf" srcId="{97523A03-BD8B-4514-8991-6B5F1DD8655C}" destId="{D8F92613-BC3C-4BE3-9331-CBB6F7784367}" srcOrd="0" destOrd="0" presId="urn:microsoft.com/office/officeart/2005/8/layout/chevron2"/>
    <dgm:cxn modelId="{00DE5BDF-864B-42B3-83F1-D3CA470AFF70}" srcId="{97523A03-BD8B-4514-8991-6B5F1DD8655C}" destId="{FC124FE3-9BF1-48A1-8E62-EC061642D2F0}" srcOrd="0" destOrd="0" parTransId="{DE581849-29E4-4279-B64D-7CA2C3AFD0A3}" sibTransId="{B090ACF5-B2F5-4DBE-859A-DA6669834CE7}"/>
    <dgm:cxn modelId="{BAFD79F1-E6B5-4049-9CEB-8EF2C0B99BDD}" srcId="{BA3DF687-D731-4814-B9F7-7214346CA295}" destId="{92009037-1494-4F8A-B81C-EAC8D68B71D1}" srcOrd="0" destOrd="0" parTransId="{B910E202-1440-4676-80EA-2FE326CA3DCA}" sibTransId="{DEFD6B3B-E628-4959-808D-6416E0867D4F}"/>
    <dgm:cxn modelId="{0E49B7F1-B9DF-4052-99C4-D34D51FA33D7}" srcId="{F24E32A1-A739-46C9-BDE1-EB62BBF5ABF4}" destId="{098AAE05-0F2D-4A43-96E0-1038C028C70F}" srcOrd="0" destOrd="0" parTransId="{0405B83D-EC85-4681-B8AD-691A4B6EBFA5}" sibTransId="{F83EC106-65C8-41EA-8FD5-A17276FD6CC4}"/>
    <dgm:cxn modelId="{CD1BDDF5-58B3-4B11-ACAB-07F40BDC7ED8}" type="presOf" srcId="{8B17AC66-6F09-4BD2-8E85-64E1395AC00B}" destId="{AF931490-1FBA-40ED-A7DB-0B44AF31FA95}" srcOrd="0" destOrd="1" presId="urn:microsoft.com/office/officeart/2005/8/layout/chevron2"/>
    <dgm:cxn modelId="{FDCFAE2A-EE8A-48F1-BD55-879A446E6A4A}" type="presParOf" srcId="{55B1FCD1-42BE-423C-A7B5-2A76B12AE6AD}" destId="{4C3A05F6-1619-48DE-A54B-5F4EC00B7F8C}" srcOrd="0" destOrd="0" presId="urn:microsoft.com/office/officeart/2005/8/layout/chevron2"/>
    <dgm:cxn modelId="{08C52C5D-1C35-4DD9-979B-D90C44AB5990}" type="presParOf" srcId="{4C3A05F6-1619-48DE-A54B-5F4EC00B7F8C}" destId="{AB28F4F1-83EC-48E3-B6C6-AADF2947C69A}" srcOrd="0" destOrd="0" presId="urn:microsoft.com/office/officeart/2005/8/layout/chevron2"/>
    <dgm:cxn modelId="{02DFB342-6147-4940-916F-BCEE5E9E1AA2}" type="presParOf" srcId="{4C3A05F6-1619-48DE-A54B-5F4EC00B7F8C}" destId="{6AB74CC6-4537-48C6-82A7-1F649B54557C}" srcOrd="1" destOrd="0" presId="urn:microsoft.com/office/officeart/2005/8/layout/chevron2"/>
    <dgm:cxn modelId="{16AAB5C2-6840-4DBF-BD87-75A27D5DF779}" type="presParOf" srcId="{55B1FCD1-42BE-423C-A7B5-2A76B12AE6AD}" destId="{5128C186-C23B-4B4E-B630-427E3557BD3A}" srcOrd="1" destOrd="0" presId="urn:microsoft.com/office/officeart/2005/8/layout/chevron2"/>
    <dgm:cxn modelId="{1291E080-0A4A-450C-B447-F87713440843}" type="presParOf" srcId="{55B1FCD1-42BE-423C-A7B5-2A76B12AE6AD}" destId="{C9D763EB-8711-4668-9FCD-E448DB004C81}" srcOrd="2" destOrd="0" presId="urn:microsoft.com/office/officeart/2005/8/layout/chevron2"/>
    <dgm:cxn modelId="{581C8D0B-8A3A-4BDD-89FA-C0D7EC89792A}" type="presParOf" srcId="{C9D763EB-8711-4668-9FCD-E448DB004C81}" destId="{E3AE95B6-7797-4928-B387-748A99F4D4D1}" srcOrd="0" destOrd="0" presId="urn:microsoft.com/office/officeart/2005/8/layout/chevron2"/>
    <dgm:cxn modelId="{AEB9E407-81B8-4987-B2DB-7093186DC976}" type="presParOf" srcId="{C9D763EB-8711-4668-9FCD-E448DB004C81}" destId="{AF931490-1FBA-40ED-A7DB-0B44AF31FA95}" srcOrd="1" destOrd="0" presId="urn:microsoft.com/office/officeart/2005/8/layout/chevron2"/>
    <dgm:cxn modelId="{E0F952EF-9F4E-4EC5-8FC9-66740745D355}" type="presParOf" srcId="{55B1FCD1-42BE-423C-A7B5-2A76B12AE6AD}" destId="{D3A43F0E-B26C-4A35-98BA-11AA8994F028}" srcOrd="3" destOrd="0" presId="urn:microsoft.com/office/officeart/2005/8/layout/chevron2"/>
    <dgm:cxn modelId="{A94FB5ED-DD4E-4C9A-BDE2-D8A84CB26164}" type="presParOf" srcId="{55B1FCD1-42BE-423C-A7B5-2A76B12AE6AD}" destId="{53B65797-EAAA-4F28-9B57-0475152BEF90}" srcOrd="4" destOrd="0" presId="urn:microsoft.com/office/officeart/2005/8/layout/chevron2"/>
    <dgm:cxn modelId="{E8D457CE-50BD-44CF-82A4-604930A7685B}" type="presParOf" srcId="{53B65797-EAAA-4F28-9B57-0475152BEF90}" destId="{D8F92613-BC3C-4BE3-9331-CBB6F7784367}" srcOrd="0" destOrd="0" presId="urn:microsoft.com/office/officeart/2005/8/layout/chevron2"/>
    <dgm:cxn modelId="{21DA8751-7B41-4223-9ECF-A93DC6D30304}" type="presParOf" srcId="{53B65797-EAAA-4F28-9B57-0475152BEF90}" destId="{4C4FE4D4-AD0E-45D8-8CC8-09DAFA8052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9EC86F-98E9-44F3-A5C2-6852C0A451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51813E3-43A1-4C32-A177-62F83964B2EA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Activiteiten:</a:t>
          </a:r>
        </a:p>
      </dgm:t>
    </dgm:pt>
    <dgm:pt modelId="{2A30636D-8307-48C6-B505-3C5FC2856ECB}" type="parTrans" cxnId="{4A1036F5-1327-4356-8017-FC6B81F26E8E}">
      <dgm:prSet/>
      <dgm:spPr/>
      <dgm:t>
        <a:bodyPr/>
        <a:lstStyle/>
        <a:p>
          <a:endParaRPr lang="nl-NL"/>
        </a:p>
      </dgm:t>
    </dgm:pt>
    <dgm:pt modelId="{4B9EEF37-1402-4206-9069-7ECCE3A9E7EF}" type="sibTrans" cxnId="{4A1036F5-1327-4356-8017-FC6B81F26E8E}">
      <dgm:prSet/>
      <dgm:spPr/>
      <dgm:t>
        <a:bodyPr/>
        <a:lstStyle/>
        <a:p>
          <a:endParaRPr lang="nl-NL"/>
        </a:p>
      </dgm:t>
    </dgm:pt>
    <dgm:pt modelId="{144D3DDB-8A33-4387-A498-6FD2D48DDC91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7F3740D-C850-4AB3-A7A8-81D15A0F3A69}" type="parTrans" cxnId="{C59C5D05-6845-4D8D-B373-CB9C77957E84}">
      <dgm:prSet/>
      <dgm:spPr/>
      <dgm:t>
        <a:bodyPr/>
        <a:lstStyle/>
        <a:p>
          <a:endParaRPr lang="nl-NL"/>
        </a:p>
      </dgm:t>
    </dgm:pt>
    <dgm:pt modelId="{C875E60F-A817-47BA-9358-E063064F74C2}" type="sibTrans" cxnId="{C59C5D05-6845-4D8D-B373-CB9C77957E84}">
      <dgm:prSet/>
      <dgm:spPr/>
      <dgm:t>
        <a:bodyPr/>
        <a:lstStyle/>
        <a:p>
          <a:endParaRPr lang="nl-NL"/>
        </a:p>
      </dgm:t>
    </dgm:pt>
    <dgm:pt modelId="{92118712-6033-4ECD-B4CA-68AA0CFDD4EB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C81FCE-BE62-4A3B-95DC-18E05D9294F1}" type="parTrans" cxnId="{C4A070C4-0F01-4525-BC9F-467D5A255912}">
      <dgm:prSet/>
      <dgm:spPr/>
      <dgm:t>
        <a:bodyPr/>
        <a:lstStyle/>
        <a:p>
          <a:endParaRPr lang="nl-NL"/>
        </a:p>
      </dgm:t>
    </dgm:pt>
    <dgm:pt modelId="{821DAC67-3162-4B3C-955E-FB4B5DE36A8C}" type="sibTrans" cxnId="{C4A070C4-0F01-4525-BC9F-467D5A255912}">
      <dgm:prSet/>
      <dgm:spPr/>
      <dgm:t>
        <a:bodyPr/>
        <a:lstStyle/>
        <a:p>
          <a:endParaRPr lang="nl-NL"/>
        </a:p>
      </dgm:t>
    </dgm:pt>
    <dgm:pt modelId="{30B58E52-C5D8-45A2-8111-AE758226377C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Beleving:</a:t>
          </a:r>
        </a:p>
      </dgm:t>
    </dgm:pt>
    <dgm:pt modelId="{593AA04B-97B1-4B8B-B378-A81BD310FD09}" type="parTrans" cxnId="{7E6AE2DF-2C56-479D-AE4D-2EF5E9FF319E}">
      <dgm:prSet/>
      <dgm:spPr/>
      <dgm:t>
        <a:bodyPr/>
        <a:lstStyle/>
        <a:p>
          <a:endParaRPr lang="nl-NL"/>
        </a:p>
      </dgm:t>
    </dgm:pt>
    <dgm:pt modelId="{356F3CDE-2B02-4BAD-B80E-6852B7689D96}" type="sibTrans" cxnId="{7E6AE2DF-2C56-479D-AE4D-2EF5E9FF319E}">
      <dgm:prSet/>
      <dgm:spPr/>
      <dgm:t>
        <a:bodyPr/>
        <a:lstStyle/>
        <a:p>
          <a:endParaRPr lang="nl-NL"/>
        </a:p>
      </dgm:t>
    </dgm:pt>
    <dgm:pt modelId="{B1737EB9-6E20-42C8-B4B4-4ABC47AC729F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6E3C306-50AA-4453-9F1C-A3993C9FD5D0}" type="parTrans" cxnId="{91FC14FF-D4A7-4416-86AB-A54B8799CBC9}">
      <dgm:prSet/>
      <dgm:spPr/>
      <dgm:t>
        <a:bodyPr/>
        <a:lstStyle/>
        <a:p>
          <a:endParaRPr lang="nl-NL"/>
        </a:p>
      </dgm:t>
    </dgm:pt>
    <dgm:pt modelId="{0C301619-250B-4FD5-8D1C-24978A76DECB}" type="sibTrans" cxnId="{91FC14FF-D4A7-4416-86AB-A54B8799CBC9}">
      <dgm:prSet/>
      <dgm:spPr/>
      <dgm:t>
        <a:bodyPr/>
        <a:lstStyle/>
        <a:p>
          <a:endParaRPr lang="nl-NL"/>
        </a:p>
      </dgm:t>
    </dgm:pt>
    <dgm:pt modelId="{E6EBB17D-9CBD-4EF3-90BE-D80C83E2E91C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22D74F-3A6E-4A13-BD15-92C81C3EB7F0}" type="parTrans" cxnId="{4015184A-E2CA-4D79-AE6E-007FF8F48880}">
      <dgm:prSet/>
      <dgm:spPr/>
      <dgm:t>
        <a:bodyPr/>
        <a:lstStyle/>
        <a:p>
          <a:endParaRPr lang="nl-NL"/>
        </a:p>
      </dgm:t>
    </dgm:pt>
    <dgm:pt modelId="{1378BD60-D62E-445C-A657-53615499B538}" type="sibTrans" cxnId="{4015184A-E2CA-4D79-AE6E-007FF8F48880}">
      <dgm:prSet/>
      <dgm:spPr/>
      <dgm:t>
        <a:bodyPr/>
        <a:lstStyle/>
        <a:p>
          <a:endParaRPr lang="nl-NL"/>
        </a:p>
      </dgm:t>
    </dgm:pt>
    <dgm:pt modelId="{087C03A8-CD54-49B5-A0AF-B2027E930C2A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de klant wil:</a:t>
          </a:r>
        </a:p>
      </dgm:t>
    </dgm:pt>
    <dgm:pt modelId="{3AB0C278-3E83-44AC-852C-3C8E80585505}" type="parTrans" cxnId="{CC06DBB4-959C-4A1B-8AB6-0A320D716307}">
      <dgm:prSet/>
      <dgm:spPr/>
      <dgm:t>
        <a:bodyPr/>
        <a:lstStyle/>
        <a:p>
          <a:endParaRPr lang="nl-NL"/>
        </a:p>
      </dgm:t>
    </dgm:pt>
    <dgm:pt modelId="{75F46102-F8A1-4091-A19B-07A5B9226B81}" type="sibTrans" cxnId="{CC06DBB4-959C-4A1B-8AB6-0A320D716307}">
      <dgm:prSet/>
      <dgm:spPr/>
      <dgm:t>
        <a:bodyPr/>
        <a:lstStyle/>
        <a:p>
          <a:endParaRPr lang="nl-NL"/>
        </a:p>
      </dgm:t>
    </dgm:pt>
    <dgm:pt modelId="{B27BE457-8511-4871-AA5A-EB96788AE36A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02706AA-F42F-4A81-861E-8FF9682E825C}" type="parTrans" cxnId="{EE3C9914-15E0-439D-BAED-08CFD7AF0F35}">
      <dgm:prSet/>
      <dgm:spPr/>
      <dgm:t>
        <a:bodyPr/>
        <a:lstStyle/>
        <a:p>
          <a:endParaRPr lang="nl-NL"/>
        </a:p>
      </dgm:t>
    </dgm:pt>
    <dgm:pt modelId="{E5476BE8-6FE3-4A54-ADD8-A2FBD4501E72}" type="sibTrans" cxnId="{EE3C9914-15E0-439D-BAED-08CFD7AF0F35}">
      <dgm:prSet/>
      <dgm:spPr/>
      <dgm:t>
        <a:bodyPr/>
        <a:lstStyle/>
        <a:p>
          <a:endParaRPr lang="nl-NL"/>
        </a:p>
      </dgm:t>
    </dgm:pt>
    <dgm:pt modelId="{F24E32A1-A739-46C9-BDE1-EB62BBF5ABF4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BCE3B91D-0BAD-4E0D-8D66-3E30B1BC46DF}" type="parTrans" cxnId="{3D00AC94-92D4-47FD-A816-E74A0EBC2FE9}">
      <dgm:prSet/>
      <dgm:spPr/>
      <dgm:t>
        <a:bodyPr/>
        <a:lstStyle/>
        <a:p>
          <a:endParaRPr lang="nl-NL"/>
        </a:p>
      </dgm:t>
    </dgm:pt>
    <dgm:pt modelId="{965FC273-E289-408E-BA3B-AD1C7F158B1B}" type="sibTrans" cxnId="{3D00AC94-92D4-47FD-A816-E74A0EBC2FE9}">
      <dgm:prSet/>
      <dgm:spPr/>
      <dgm:t>
        <a:bodyPr/>
        <a:lstStyle/>
        <a:p>
          <a:endParaRPr lang="nl-NL"/>
        </a:p>
      </dgm:t>
    </dgm:pt>
    <dgm:pt modelId="{55B1FCD1-42BE-423C-A7B5-2A76B12AE6AD}" type="pres">
      <dgm:prSet presAssocID="{919EC86F-98E9-44F3-A5C2-6852C0A451D0}" presName="linearFlow" presStyleCnt="0">
        <dgm:presLayoutVars>
          <dgm:dir/>
          <dgm:animLvl val="lvl"/>
          <dgm:resizeHandles val="exact"/>
        </dgm:presLayoutVars>
      </dgm:prSet>
      <dgm:spPr/>
    </dgm:pt>
    <dgm:pt modelId="{50ECD9BC-FD1B-4276-A5F6-D35AE5E733B6}" type="pres">
      <dgm:prSet presAssocID="{751813E3-43A1-4C32-A177-62F83964B2EA}" presName="composite" presStyleCnt="0"/>
      <dgm:spPr/>
    </dgm:pt>
    <dgm:pt modelId="{410CBCCE-94A0-4DEE-9CD1-38DD5FFAEF6C}" type="pres">
      <dgm:prSet presAssocID="{751813E3-43A1-4C32-A177-62F83964B2E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3279A6-1EE6-40F6-881B-6D891A251BE5}" type="pres">
      <dgm:prSet presAssocID="{751813E3-43A1-4C32-A177-62F83964B2EA}" presName="descendantText" presStyleLbl="alignAcc1" presStyleIdx="0" presStyleCnt="3">
        <dgm:presLayoutVars>
          <dgm:bulletEnabled val="1"/>
        </dgm:presLayoutVars>
      </dgm:prSet>
      <dgm:spPr/>
    </dgm:pt>
    <dgm:pt modelId="{BA73DE82-F37B-4D2D-A755-D2D29C29F29F}" type="pres">
      <dgm:prSet presAssocID="{4B9EEF37-1402-4206-9069-7ECCE3A9E7EF}" presName="sp" presStyleCnt="0"/>
      <dgm:spPr/>
    </dgm:pt>
    <dgm:pt modelId="{28BCA732-D9DF-44F6-8A1C-923D1F05F7D3}" type="pres">
      <dgm:prSet presAssocID="{30B58E52-C5D8-45A2-8111-AE758226377C}" presName="composite" presStyleCnt="0"/>
      <dgm:spPr/>
    </dgm:pt>
    <dgm:pt modelId="{1C81118A-F434-44E5-9FD7-495C51901389}" type="pres">
      <dgm:prSet presAssocID="{30B58E52-C5D8-45A2-8111-AE758226377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B6F421-995B-40C1-BE8C-B6329F87DB92}" type="pres">
      <dgm:prSet presAssocID="{30B58E52-C5D8-45A2-8111-AE758226377C}" presName="descendantText" presStyleLbl="alignAcc1" presStyleIdx="1" presStyleCnt="3">
        <dgm:presLayoutVars>
          <dgm:bulletEnabled val="1"/>
        </dgm:presLayoutVars>
      </dgm:prSet>
      <dgm:spPr/>
    </dgm:pt>
    <dgm:pt modelId="{26E86ABE-70CC-4E3C-B94F-9AA0AC2D7931}" type="pres">
      <dgm:prSet presAssocID="{356F3CDE-2B02-4BAD-B80E-6852B7689D96}" presName="sp" presStyleCnt="0"/>
      <dgm:spPr/>
    </dgm:pt>
    <dgm:pt modelId="{356219A0-D44A-4352-B4CF-E4CEE686CBD6}" type="pres">
      <dgm:prSet presAssocID="{087C03A8-CD54-49B5-A0AF-B2027E930C2A}" presName="composite" presStyleCnt="0"/>
      <dgm:spPr/>
    </dgm:pt>
    <dgm:pt modelId="{2219192B-6E02-4105-8454-14CD97A8A188}" type="pres">
      <dgm:prSet presAssocID="{087C03A8-CD54-49B5-A0AF-B2027E930C2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8534D3F-275A-4804-B3D4-699136E8BB14}" type="pres">
      <dgm:prSet presAssocID="{087C03A8-CD54-49B5-A0AF-B2027E930C2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59C5D05-6845-4D8D-B373-CB9C77957E84}" srcId="{751813E3-43A1-4C32-A177-62F83964B2EA}" destId="{144D3DDB-8A33-4387-A498-6FD2D48DDC91}" srcOrd="0" destOrd="0" parTransId="{D7F3740D-C850-4AB3-A7A8-81D15A0F3A69}" sibTransId="{C875E60F-A817-47BA-9358-E063064F74C2}"/>
    <dgm:cxn modelId="{EE3C9914-15E0-439D-BAED-08CFD7AF0F35}" srcId="{087C03A8-CD54-49B5-A0AF-B2027E930C2A}" destId="{B27BE457-8511-4871-AA5A-EB96788AE36A}" srcOrd="0" destOrd="0" parTransId="{002706AA-F42F-4A81-861E-8FF9682E825C}" sibTransId="{E5476BE8-6FE3-4A54-ADD8-A2FBD4501E72}"/>
    <dgm:cxn modelId="{19A9B432-01BF-49A4-8275-A000E960AD21}" type="presOf" srcId="{087C03A8-CD54-49B5-A0AF-B2027E930C2A}" destId="{2219192B-6E02-4105-8454-14CD97A8A188}" srcOrd="0" destOrd="0" presId="urn:microsoft.com/office/officeart/2005/8/layout/chevron2"/>
    <dgm:cxn modelId="{4015184A-E2CA-4D79-AE6E-007FF8F48880}" srcId="{30B58E52-C5D8-45A2-8111-AE758226377C}" destId="{E6EBB17D-9CBD-4EF3-90BE-D80C83E2E91C}" srcOrd="1" destOrd="0" parTransId="{6922D74F-3A6E-4A13-BD15-92C81C3EB7F0}" sibTransId="{1378BD60-D62E-445C-A657-53615499B538}"/>
    <dgm:cxn modelId="{52D26D4F-2753-4AC8-8359-A5C8A1ADD640}" type="presOf" srcId="{B27BE457-8511-4871-AA5A-EB96788AE36A}" destId="{58534D3F-275A-4804-B3D4-699136E8BB14}" srcOrd="0" destOrd="0" presId="urn:microsoft.com/office/officeart/2005/8/layout/chevron2"/>
    <dgm:cxn modelId="{56599760-0018-462C-ADED-7960015638F8}" type="presOf" srcId="{751813E3-43A1-4C32-A177-62F83964B2EA}" destId="{410CBCCE-94A0-4DEE-9CD1-38DD5FFAEF6C}" srcOrd="0" destOrd="0" presId="urn:microsoft.com/office/officeart/2005/8/layout/chevron2"/>
    <dgm:cxn modelId="{00F0B685-8248-4F29-ABDA-86344D841DFD}" type="presOf" srcId="{E6EBB17D-9CBD-4EF3-90BE-D80C83E2E91C}" destId="{CCB6F421-995B-40C1-BE8C-B6329F87DB92}" srcOrd="0" destOrd="1" presId="urn:microsoft.com/office/officeart/2005/8/layout/chevron2"/>
    <dgm:cxn modelId="{3D00AC94-92D4-47FD-A816-E74A0EBC2FE9}" srcId="{087C03A8-CD54-49B5-A0AF-B2027E930C2A}" destId="{F24E32A1-A739-46C9-BDE1-EB62BBF5ABF4}" srcOrd="1" destOrd="0" parTransId="{BCE3B91D-0BAD-4E0D-8D66-3E30B1BC46DF}" sibTransId="{965FC273-E289-408E-BA3B-AD1C7F158B1B}"/>
    <dgm:cxn modelId="{CC06DBB4-959C-4A1B-8AB6-0A320D716307}" srcId="{919EC86F-98E9-44F3-A5C2-6852C0A451D0}" destId="{087C03A8-CD54-49B5-A0AF-B2027E930C2A}" srcOrd="2" destOrd="0" parTransId="{3AB0C278-3E83-44AC-852C-3C8E80585505}" sibTransId="{75F46102-F8A1-4091-A19B-07A5B9226B81}"/>
    <dgm:cxn modelId="{C3B73FBC-A475-4DDD-A6BE-98C6E245DAB4}" type="presOf" srcId="{919EC86F-98E9-44F3-A5C2-6852C0A451D0}" destId="{55B1FCD1-42BE-423C-A7B5-2A76B12AE6AD}" srcOrd="0" destOrd="0" presId="urn:microsoft.com/office/officeart/2005/8/layout/chevron2"/>
    <dgm:cxn modelId="{C4A070C4-0F01-4525-BC9F-467D5A255912}" srcId="{751813E3-43A1-4C32-A177-62F83964B2EA}" destId="{92118712-6033-4ECD-B4CA-68AA0CFDD4EB}" srcOrd="1" destOrd="0" parTransId="{EEC81FCE-BE62-4A3B-95DC-18E05D9294F1}" sibTransId="{821DAC67-3162-4B3C-955E-FB4B5DE36A8C}"/>
    <dgm:cxn modelId="{B73AE9D3-9A22-4AFF-98B5-6F69FCD9A909}" type="presOf" srcId="{F24E32A1-A739-46C9-BDE1-EB62BBF5ABF4}" destId="{58534D3F-275A-4804-B3D4-699136E8BB14}" srcOrd="0" destOrd="1" presId="urn:microsoft.com/office/officeart/2005/8/layout/chevron2"/>
    <dgm:cxn modelId="{DBE6FFD6-CD28-416B-8D0A-801D45295C90}" type="presOf" srcId="{B1737EB9-6E20-42C8-B4B4-4ABC47AC729F}" destId="{CCB6F421-995B-40C1-BE8C-B6329F87DB92}" srcOrd="0" destOrd="0" presId="urn:microsoft.com/office/officeart/2005/8/layout/chevron2"/>
    <dgm:cxn modelId="{7E6AE2DF-2C56-479D-AE4D-2EF5E9FF319E}" srcId="{919EC86F-98E9-44F3-A5C2-6852C0A451D0}" destId="{30B58E52-C5D8-45A2-8111-AE758226377C}" srcOrd="1" destOrd="0" parTransId="{593AA04B-97B1-4B8B-B378-A81BD310FD09}" sibTransId="{356F3CDE-2B02-4BAD-B80E-6852B7689D96}"/>
    <dgm:cxn modelId="{48BDE5DF-88C2-469C-83F4-D4A1991EBEA7}" type="presOf" srcId="{30B58E52-C5D8-45A2-8111-AE758226377C}" destId="{1C81118A-F434-44E5-9FD7-495C51901389}" srcOrd="0" destOrd="0" presId="urn:microsoft.com/office/officeart/2005/8/layout/chevron2"/>
    <dgm:cxn modelId="{65B1F3E9-F921-4FBC-B8B9-39B871156D4B}" type="presOf" srcId="{92118712-6033-4ECD-B4CA-68AA0CFDD4EB}" destId="{3F3279A6-1EE6-40F6-881B-6D891A251BE5}" srcOrd="0" destOrd="1" presId="urn:microsoft.com/office/officeart/2005/8/layout/chevron2"/>
    <dgm:cxn modelId="{507686F1-9B42-45D2-9511-BD5990178380}" type="presOf" srcId="{144D3DDB-8A33-4387-A498-6FD2D48DDC91}" destId="{3F3279A6-1EE6-40F6-881B-6D891A251BE5}" srcOrd="0" destOrd="0" presId="urn:microsoft.com/office/officeart/2005/8/layout/chevron2"/>
    <dgm:cxn modelId="{4A1036F5-1327-4356-8017-FC6B81F26E8E}" srcId="{919EC86F-98E9-44F3-A5C2-6852C0A451D0}" destId="{751813E3-43A1-4C32-A177-62F83964B2EA}" srcOrd="0" destOrd="0" parTransId="{2A30636D-8307-48C6-B505-3C5FC2856ECB}" sibTransId="{4B9EEF37-1402-4206-9069-7ECCE3A9E7EF}"/>
    <dgm:cxn modelId="{91FC14FF-D4A7-4416-86AB-A54B8799CBC9}" srcId="{30B58E52-C5D8-45A2-8111-AE758226377C}" destId="{B1737EB9-6E20-42C8-B4B4-4ABC47AC729F}" srcOrd="0" destOrd="0" parTransId="{36E3C306-50AA-4453-9F1C-A3993C9FD5D0}" sibTransId="{0C301619-250B-4FD5-8D1C-24978A76DECB}"/>
    <dgm:cxn modelId="{805B9910-E502-4AA4-AF3D-0394F77FB898}" type="presParOf" srcId="{55B1FCD1-42BE-423C-A7B5-2A76B12AE6AD}" destId="{50ECD9BC-FD1B-4276-A5F6-D35AE5E733B6}" srcOrd="0" destOrd="0" presId="urn:microsoft.com/office/officeart/2005/8/layout/chevron2"/>
    <dgm:cxn modelId="{384F016C-9C50-4065-AD7B-3BD7BEAC124F}" type="presParOf" srcId="{50ECD9BC-FD1B-4276-A5F6-D35AE5E733B6}" destId="{410CBCCE-94A0-4DEE-9CD1-38DD5FFAEF6C}" srcOrd="0" destOrd="0" presId="urn:microsoft.com/office/officeart/2005/8/layout/chevron2"/>
    <dgm:cxn modelId="{A298EFA1-5CED-4B61-B400-D434C6ACDECA}" type="presParOf" srcId="{50ECD9BC-FD1B-4276-A5F6-D35AE5E733B6}" destId="{3F3279A6-1EE6-40F6-881B-6D891A251BE5}" srcOrd="1" destOrd="0" presId="urn:microsoft.com/office/officeart/2005/8/layout/chevron2"/>
    <dgm:cxn modelId="{2ED3A5B7-29A2-4BEE-B917-99C68E44BC23}" type="presParOf" srcId="{55B1FCD1-42BE-423C-A7B5-2A76B12AE6AD}" destId="{BA73DE82-F37B-4D2D-A755-D2D29C29F29F}" srcOrd="1" destOrd="0" presId="urn:microsoft.com/office/officeart/2005/8/layout/chevron2"/>
    <dgm:cxn modelId="{7AA30049-848E-4392-8230-92AB95D65F27}" type="presParOf" srcId="{55B1FCD1-42BE-423C-A7B5-2A76B12AE6AD}" destId="{28BCA732-D9DF-44F6-8A1C-923D1F05F7D3}" srcOrd="2" destOrd="0" presId="urn:microsoft.com/office/officeart/2005/8/layout/chevron2"/>
    <dgm:cxn modelId="{B53CAB29-532F-4266-8479-5E5EC9FA8C50}" type="presParOf" srcId="{28BCA732-D9DF-44F6-8A1C-923D1F05F7D3}" destId="{1C81118A-F434-44E5-9FD7-495C51901389}" srcOrd="0" destOrd="0" presId="urn:microsoft.com/office/officeart/2005/8/layout/chevron2"/>
    <dgm:cxn modelId="{0D7C32D5-AFA5-4CD7-8EC4-F1A18EE9A174}" type="presParOf" srcId="{28BCA732-D9DF-44F6-8A1C-923D1F05F7D3}" destId="{CCB6F421-995B-40C1-BE8C-B6329F87DB92}" srcOrd="1" destOrd="0" presId="urn:microsoft.com/office/officeart/2005/8/layout/chevron2"/>
    <dgm:cxn modelId="{AF2AFEE6-DF07-409D-86A6-C3FE6AAF07B7}" type="presParOf" srcId="{55B1FCD1-42BE-423C-A7B5-2A76B12AE6AD}" destId="{26E86ABE-70CC-4E3C-B94F-9AA0AC2D7931}" srcOrd="3" destOrd="0" presId="urn:microsoft.com/office/officeart/2005/8/layout/chevron2"/>
    <dgm:cxn modelId="{4A8CE26E-BC77-4E2A-902F-035BAF940967}" type="presParOf" srcId="{55B1FCD1-42BE-423C-A7B5-2A76B12AE6AD}" destId="{356219A0-D44A-4352-B4CF-E4CEE686CBD6}" srcOrd="4" destOrd="0" presId="urn:microsoft.com/office/officeart/2005/8/layout/chevron2"/>
    <dgm:cxn modelId="{0F9F2494-1DAE-479E-A872-D9264D5B90CF}" type="presParOf" srcId="{356219A0-D44A-4352-B4CF-E4CEE686CBD6}" destId="{2219192B-6E02-4105-8454-14CD97A8A188}" srcOrd="0" destOrd="0" presId="urn:microsoft.com/office/officeart/2005/8/layout/chevron2"/>
    <dgm:cxn modelId="{DB286D63-577D-4F01-965D-0E311640265D}" type="presParOf" srcId="{356219A0-D44A-4352-B4CF-E4CEE686CBD6}" destId="{58534D3F-275A-4804-B3D4-699136E8BB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9EC86F-98E9-44F3-A5C2-6852C0A451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24E32A1-A739-46C9-BDE1-EB62BBF5ABF4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gaat goed </a:t>
          </a:r>
          <a:r>
            <a:rPr lang="nl-N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(fijne momenten):</a:t>
          </a:r>
        </a:p>
      </dgm:t>
    </dgm:pt>
    <dgm:pt modelId="{BCE3B91D-0BAD-4E0D-8D66-3E30B1BC46DF}" type="parTrans" cxnId="{3D00AC94-92D4-47FD-A816-E74A0EBC2FE9}">
      <dgm:prSet/>
      <dgm:spPr/>
      <dgm:t>
        <a:bodyPr/>
        <a:lstStyle/>
        <a:p>
          <a:endParaRPr lang="nl-NL"/>
        </a:p>
      </dgm:t>
    </dgm:pt>
    <dgm:pt modelId="{965FC273-E289-408E-BA3B-AD1C7F158B1B}" type="sibTrans" cxnId="{3D00AC94-92D4-47FD-A816-E74A0EBC2FE9}">
      <dgm:prSet/>
      <dgm:spPr/>
      <dgm:t>
        <a:bodyPr/>
        <a:lstStyle/>
        <a:p>
          <a:endParaRPr lang="nl-NL"/>
        </a:p>
      </dgm:t>
    </dgm:pt>
    <dgm:pt modelId="{BA3DF687-D731-4814-B9F7-7214346CA295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  <a:p>
          <a:r>
            <a:rPr lang="nl-N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(Pijnpunten):</a:t>
          </a:r>
        </a:p>
      </dgm:t>
    </dgm:pt>
    <dgm:pt modelId="{952EA06C-AFF2-4C6A-9AFB-4E386338A445}" type="parTrans" cxnId="{43F3404F-B68C-4845-A633-8DBC790B6F2F}">
      <dgm:prSet/>
      <dgm:spPr/>
      <dgm:t>
        <a:bodyPr/>
        <a:lstStyle/>
        <a:p>
          <a:endParaRPr lang="nl-NL"/>
        </a:p>
      </dgm:t>
    </dgm:pt>
    <dgm:pt modelId="{916F8B63-DC00-41E4-B116-F40083CF0344}" type="sibTrans" cxnId="{43F3404F-B68C-4845-A633-8DBC790B6F2F}">
      <dgm:prSet/>
      <dgm:spPr/>
      <dgm:t>
        <a:bodyPr/>
        <a:lstStyle/>
        <a:p>
          <a:endParaRPr lang="nl-NL"/>
        </a:p>
      </dgm:t>
    </dgm:pt>
    <dgm:pt modelId="{97523A03-BD8B-4514-8991-6B5F1DD8655C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Verbeter/</a:t>
          </a:r>
        </a:p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</dgm:t>
    </dgm:pt>
    <dgm:pt modelId="{401DD1EA-D101-4D95-B724-A80565F19F23}" type="parTrans" cxnId="{09D9F711-B338-4B3A-A1A1-8ED2B6EEB650}">
      <dgm:prSet/>
      <dgm:spPr/>
      <dgm:t>
        <a:bodyPr/>
        <a:lstStyle/>
        <a:p>
          <a:endParaRPr lang="nl-NL"/>
        </a:p>
      </dgm:t>
    </dgm:pt>
    <dgm:pt modelId="{FB1C940D-1985-4CD8-9C69-985B716368F0}" type="sibTrans" cxnId="{09D9F711-B338-4B3A-A1A1-8ED2B6EEB650}">
      <dgm:prSet/>
      <dgm:spPr/>
      <dgm:t>
        <a:bodyPr/>
        <a:lstStyle/>
        <a:p>
          <a:endParaRPr lang="nl-NL"/>
        </a:p>
      </dgm:t>
    </dgm:pt>
    <dgm:pt modelId="{28DDC904-C41A-40E0-910E-4D753E0AD75C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53E336CE-7CE1-4D7A-BFF7-D5BE469F3CE9}" type="parTrans" cxnId="{437A2B37-0C48-4170-BA8E-B8EBB9F79868}">
      <dgm:prSet/>
      <dgm:spPr/>
      <dgm:t>
        <a:bodyPr/>
        <a:lstStyle/>
        <a:p>
          <a:endParaRPr lang="nl-NL"/>
        </a:p>
      </dgm:t>
    </dgm:pt>
    <dgm:pt modelId="{FF8EB464-FD55-411B-9D79-DCE483CDC2B4}" type="sibTrans" cxnId="{437A2B37-0C48-4170-BA8E-B8EBB9F79868}">
      <dgm:prSet/>
      <dgm:spPr/>
      <dgm:t>
        <a:bodyPr/>
        <a:lstStyle/>
        <a:p>
          <a:endParaRPr lang="nl-NL"/>
        </a:p>
      </dgm:t>
    </dgm:pt>
    <dgm:pt modelId="{098AAE05-0F2D-4A43-96E0-1038C028C70F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405B83D-EC85-4681-B8AD-691A4B6EBFA5}" type="parTrans" cxnId="{0E49B7F1-B9DF-4052-99C4-D34D51FA33D7}">
      <dgm:prSet/>
      <dgm:spPr/>
      <dgm:t>
        <a:bodyPr/>
        <a:lstStyle/>
        <a:p>
          <a:endParaRPr lang="nl-NL"/>
        </a:p>
      </dgm:t>
    </dgm:pt>
    <dgm:pt modelId="{F83EC106-65C8-41EA-8FD5-A17276FD6CC4}" type="sibTrans" cxnId="{0E49B7F1-B9DF-4052-99C4-D34D51FA33D7}">
      <dgm:prSet/>
      <dgm:spPr/>
      <dgm:t>
        <a:bodyPr/>
        <a:lstStyle/>
        <a:p>
          <a:endParaRPr lang="nl-NL"/>
        </a:p>
      </dgm:t>
    </dgm:pt>
    <dgm:pt modelId="{92009037-1494-4F8A-B81C-EAC8D68B71D1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B910E202-1440-4676-80EA-2FE326CA3DCA}" type="parTrans" cxnId="{BAFD79F1-E6B5-4049-9CEB-8EF2C0B99BDD}">
      <dgm:prSet/>
      <dgm:spPr/>
      <dgm:t>
        <a:bodyPr/>
        <a:lstStyle/>
        <a:p>
          <a:endParaRPr lang="nl-NL"/>
        </a:p>
      </dgm:t>
    </dgm:pt>
    <dgm:pt modelId="{DEFD6B3B-E628-4959-808D-6416E0867D4F}" type="sibTrans" cxnId="{BAFD79F1-E6B5-4049-9CEB-8EF2C0B99BDD}">
      <dgm:prSet/>
      <dgm:spPr/>
      <dgm:t>
        <a:bodyPr/>
        <a:lstStyle/>
        <a:p>
          <a:endParaRPr lang="nl-NL"/>
        </a:p>
      </dgm:t>
    </dgm:pt>
    <dgm:pt modelId="{8B17AC66-6F09-4BD2-8E85-64E1395AC00B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BBF7826-11F5-4C9D-B357-2421B95EE0EA}" type="parTrans" cxnId="{DC2C5EB9-77D8-42AC-BF92-EF3C2C5DB03B}">
      <dgm:prSet/>
      <dgm:spPr/>
      <dgm:t>
        <a:bodyPr/>
        <a:lstStyle/>
        <a:p>
          <a:endParaRPr lang="nl-NL"/>
        </a:p>
      </dgm:t>
    </dgm:pt>
    <dgm:pt modelId="{15EE485F-571A-4B52-846B-D6DE3F285417}" type="sibTrans" cxnId="{DC2C5EB9-77D8-42AC-BF92-EF3C2C5DB03B}">
      <dgm:prSet/>
      <dgm:spPr/>
      <dgm:t>
        <a:bodyPr/>
        <a:lstStyle/>
        <a:p>
          <a:endParaRPr lang="nl-NL"/>
        </a:p>
      </dgm:t>
    </dgm:pt>
    <dgm:pt modelId="{FC124FE3-9BF1-48A1-8E62-EC061642D2F0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DE581849-29E4-4279-B64D-7CA2C3AFD0A3}" type="parTrans" cxnId="{00DE5BDF-864B-42B3-83F1-D3CA470AFF70}">
      <dgm:prSet/>
      <dgm:spPr/>
      <dgm:t>
        <a:bodyPr/>
        <a:lstStyle/>
        <a:p>
          <a:endParaRPr lang="nl-NL"/>
        </a:p>
      </dgm:t>
    </dgm:pt>
    <dgm:pt modelId="{B090ACF5-B2F5-4DBE-859A-DA6669834CE7}" type="sibTrans" cxnId="{00DE5BDF-864B-42B3-83F1-D3CA470AFF70}">
      <dgm:prSet/>
      <dgm:spPr/>
      <dgm:t>
        <a:bodyPr/>
        <a:lstStyle/>
        <a:p>
          <a:endParaRPr lang="nl-NL"/>
        </a:p>
      </dgm:t>
    </dgm:pt>
    <dgm:pt modelId="{0C9C2EE0-DEF7-4A3A-823D-2C34A4678AEC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9E821353-EF3C-492F-AB43-A7BEA5DD9DE0}" type="parTrans" cxnId="{F8E5294D-5710-47CD-9174-1F7D521EA6C4}">
      <dgm:prSet/>
      <dgm:spPr/>
      <dgm:t>
        <a:bodyPr/>
        <a:lstStyle/>
        <a:p>
          <a:endParaRPr lang="nl-NL"/>
        </a:p>
      </dgm:t>
    </dgm:pt>
    <dgm:pt modelId="{37D5E116-7B0F-4EAF-A080-2A35E056DBE0}" type="sibTrans" cxnId="{F8E5294D-5710-47CD-9174-1F7D521EA6C4}">
      <dgm:prSet/>
      <dgm:spPr/>
      <dgm:t>
        <a:bodyPr/>
        <a:lstStyle/>
        <a:p>
          <a:endParaRPr lang="nl-NL"/>
        </a:p>
      </dgm:t>
    </dgm:pt>
    <dgm:pt modelId="{55B1FCD1-42BE-423C-A7B5-2A76B12AE6AD}" type="pres">
      <dgm:prSet presAssocID="{919EC86F-98E9-44F3-A5C2-6852C0A451D0}" presName="linearFlow" presStyleCnt="0">
        <dgm:presLayoutVars>
          <dgm:dir/>
          <dgm:animLvl val="lvl"/>
          <dgm:resizeHandles val="exact"/>
        </dgm:presLayoutVars>
      </dgm:prSet>
      <dgm:spPr/>
    </dgm:pt>
    <dgm:pt modelId="{4C3A05F6-1619-48DE-A54B-5F4EC00B7F8C}" type="pres">
      <dgm:prSet presAssocID="{F24E32A1-A739-46C9-BDE1-EB62BBF5ABF4}" presName="composite" presStyleCnt="0"/>
      <dgm:spPr/>
    </dgm:pt>
    <dgm:pt modelId="{AB28F4F1-83EC-48E3-B6C6-AADF2947C69A}" type="pres">
      <dgm:prSet presAssocID="{F24E32A1-A739-46C9-BDE1-EB62BBF5ABF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AB74CC6-4537-48C6-82A7-1F649B54557C}" type="pres">
      <dgm:prSet presAssocID="{F24E32A1-A739-46C9-BDE1-EB62BBF5ABF4}" presName="descendantText" presStyleLbl="alignAcc1" presStyleIdx="0" presStyleCnt="3">
        <dgm:presLayoutVars>
          <dgm:bulletEnabled val="1"/>
        </dgm:presLayoutVars>
      </dgm:prSet>
      <dgm:spPr/>
    </dgm:pt>
    <dgm:pt modelId="{5128C186-C23B-4B4E-B630-427E3557BD3A}" type="pres">
      <dgm:prSet presAssocID="{965FC273-E289-408E-BA3B-AD1C7F158B1B}" presName="sp" presStyleCnt="0"/>
      <dgm:spPr/>
    </dgm:pt>
    <dgm:pt modelId="{C9D763EB-8711-4668-9FCD-E448DB004C81}" type="pres">
      <dgm:prSet presAssocID="{BA3DF687-D731-4814-B9F7-7214346CA295}" presName="composite" presStyleCnt="0"/>
      <dgm:spPr/>
    </dgm:pt>
    <dgm:pt modelId="{E3AE95B6-7797-4928-B387-748A99F4D4D1}" type="pres">
      <dgm:prSet presAssocID="{BA3DF687-D731-4814-B9F7-7214346CA29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F931490-1FBA-40ED-A7DB-0B44AF31FA95}" type="pres">
      <dgm:prSet presAssocID="{BA3DF687-D731-4814-B9F7-7214346CA295}" presName="descendantText" presStyleLbl="alignAcc1" presStyleIdx="1" presStyleCnt="3">
        <dgm:presLayoutVars>
          <dgm:bulletEnabled val="1"/>
        </dgm:presLayoutVars>
      </dgm:prSet>
      <dgm:spPr/>
    </dgm:pt>
    <dgm:pt modelId="{D3A43F0E-B26C-4A35-98BA-11AA8994F028}" type="pres">
      <dgm:prSet presAssocID="{916F8B63-DC00-41E4-B116-F40083CF0344}" presName="sp" presStyleCnt="0"/>
      <dgm:spPr/>
    </dgm:pt>
    <dgm:pt modelId="{53B65797-EAAA-4F28-9B57-0475152BEF90}" type="pres">
      <dgm:prSet presAssocID="{97523A03-BD8B-4514-8991-6B5F1DD8655C}" presName="composite" presStyleCnt="0"/>
      <dgm:spPr/>
    </dgm:pt>
    <dgm:pt modelId="{D8F92613-BC3C-4BE3-9331-CBB6F7784367}" type="pres">
      <dgm:prSet presAssocID="{97523A03-BD8B-4514-8991-6B5F1DD8655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C4FE4D4-AD0E-45D8-8CC8-09DAFA8052A4}" type="pres">
      <dgm:prSet presAssocID="{97523A03-BD8B-4514-8991-6B5F1DD8655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9D9F711-B338-4B3A-A1A1-8ED2B6EEB650}" srcId="{919EC86F-98E9-44F3-A5C2-6852C0A451D0}" destId="{97523A03-BD8B-4514-8991-6B5F1DD8655C}" srcOrd="2" destOrd="0" parTransId="{401DD1EA-D101-4D95-B724-A80565F19F23}" sibTransId="{FB1C940D-1985-4CD8-9C69-985B716368F0}"/>
    <dgm:cxn modelId="{0192FA17-A86A-4435-9ABD-F0D8FED1283D}" type="presOf" srcId="{098AAE05-0F2D-4A43-96E0-1038C028C70F}" destId="{6AB74CC6-4537-48C6-82A7-1F649B54557C}" srcOrd="0" destOrd="0" presId="urn:microsoft.com/office/officeart/2005/8/layout/chevron2"/>
    <dgm:cxn modelId="{437A2B37-0C48-4170-BA8E-B8EBB9F79868}" srcId="{F24E32A1-A739-46C9-BDE1-EB62BBF5ABF4}" destId="{28DDC904-C41A-40E0-910E-4D753E0AD75C}" srcOrd="1" destOrd="0" parTransId="{53E336CE-7CE1-4D7A-BFF7-D5BE469F3CE9}" sibTransId="{FF8EB464-FD55-411B-9D79-DCE483CDC2B4}"/>
    <dgm:cxn modelId="{D742B439-513F-4872-9207-0B142F3B60EB}" type="presOf" srcId="{F24E32A1-A739-46C9-BDE1-EB62BBF5ABF4}" destId="{AB28F4F1-83EC-48E3-B6C6-AADF2947C69A}" srcOrd="0" destOrd="0" presId="urn:microsoft.com/office/officeart/2005/8/layout/chevron2"/>
    <dgm:cxn modelId="{F8E5294D-5710-47CD-9174-1F7D521EA6C4}" srcId="{97523A03-BD8B-4514-8991-6B5F1DD8655C}" destId="{0C9C2EE0-DEF7-4A3A-823D-2C34A4678AEC}" srcOrd="1" destOrd="0" parTransId="{9E821353-EF3C-492F-AB43-A7BEA5DD9DE0}" sibTransId="{37D5E116-7B0F-4EAF-A080-2A35E056DBE0}"/>
    <dgm:cxn modelId="{43F3404F-B68C-4845-A633-8DBC790B6F2F}" srcId="{919EC86F-98E9-44F3-A5C2-6852C0A451D0}" destId="{BA3DF687-D731-4814-B9F7-7214346CA295}" srcOrd="1" destOrd="0" parTransId="{952EA06C-AFF2-4C6A-9AFB-4E386338A445}" sibTransId="{916F8B63-DC00-41E4-B116-F40083CF0344}"/>
    <dgm:cxn modelId="{E1D2C974-31E4-4679-B479-B0A3A67EE922}" type="presOf" srcId="{BA3DF687-D731-4814-B9F7-7214346CA295}" destId="{E3AE95B6-7797-4928-B387-748A99F4D4D1}" srcOrd="0" destOrd="0" presId="urn:microsoft.com/office/officeart/2005/8/layout/chevron2"/>
    <dgm:cxn modelId="{1A3B7587-3B61-489D-B753-4FCDD64B1EDE}" type="presOf" srcId="{92009037-1494-4F8A-B81C-EAC8D68B71D1}" destId="{AF931490-1FBA-40ED-A7DB-0B44AF31FA95}" srcOrd="0" destOrd="0" presId="urn:microsoft.com/office/officeart/2005/8/layout/chevron2"/>
    <dgm:cxn modelId="{82AA678E-4E3E-4035-90D6-E1B633AE06F9}" type="presOf" srcId="{0C9C2EE0-DEF7-4A3A-823D-2C34A4678AEC}" destId="{4C4FE4D4-AD0E-45D8-8CC8-09DAFA8052A4}" srcOrd="0" destOrd="1" presId="urn:microsoft.com/office/officeart/2005/8/layout/chevron2"/>
    <dgm:cxn modelId="{3D00AC94-92D4-47FD-A816-E74A0EBC2FE9}" srcId="{919EC86F-98E9-44F3-A5C2-6852C0A451D0}" destId="{F24E32A1-A739-46C9-BDE1-EB62BBF5ABF4}" srcOrd="0" destOrd="0" parTransId="{BCE3B91D-0BAD-4E0D-8D66-3E30B1BC46DF}" sibTransId="{965FC273-E289-408E-BA3B-AD1C7F158B1B}"/>
    <dgm:cxn modelId="{F86343AF-9BE9-4FF3-A217-BF9CBFFE276F}" type="presOf" srcId="{28DDC904-C41A-40E0-910E-4D753E0AD75C}" destId="{6AB74CC6-4537-48C6-82A7-1F649B54557C}" srcOrd="0" destOrd="1" presId="urn:microsoft.com/office/officeart/2005/8/layout/chevron2"/>
    <dgm:cxn modelId="{E94FCAB2-9030-4DFE-BC8E-0642561B8160}" type="presOf" srcId="{FC124FE3-9BF1-48A1-8E62-EC061642D2F0}" destId="{4C4FE4D4-AD0E-45D8-8CC8-09DAFA8052A4}" srcOrd="0" destOrd="0" presId="urn:microsoft.com/office/officeart/2005/8/layout/chevron2"/>
    <dgm:cxn modelId="{DC2C5EB9-77D8-42AC-BF92-EF3C2C5DB03B}" srcId="{BA3DF687-D731-4814-B9F7-7214346CA295}" destId="{8B17AC66-6F09-4BD2-8E85-64E1395AC00B}" srcOrd="1" destOrd="0" parTransId="{0BBF7826-11F5-4C9D-B357-2421B95EE0EA}" sibTransId="{15EE485F-571A-4B52-846B-D6DE3F285417}"/>
    <dgm:cxn modelId="{C3B73FBC-A475-4DDD-A6BE-98C6E245DAB4}" type="presOf" srcId="{919EC86F-98E9-44F3-A5C2-6852C0A451D0}" destId="{55B1FCD1-42BE-423C-A7B5-2A76B12AE6AD}" srcOrd="0" destOrd="0" presId="urn:microsoft.com/office/officeart/2005/8/layout/chevron2"/>
    <dgm:cxn modelId="{C66A07C3-46D3-4658-A067-E80A722039A4}" type="presOf" srcId="{97523A03-BD8B-4514-8991-6B5F1DD8655C}" destId="{D8F92613-BC3C-4BE3-9331-CBB6F7784367}" srcOrd="0" destOrd="0" presId="urn:microsoft.com/office/officeart/2005/8/layout/chevron2"/>
    <dgm:cxn modelId="{00DE5BDF-864B-42B3-83F1-D3CA470AFF70}" srcId="{97523A03-BD8B-4514-8991-6B5F1DD8655C}" destId="{FC124FE3-9BF1-48A1-8E62-EC061642D2F0}" srcOrd="0" destOrd="0" parTransId="{DE581849-29E4-4279-B64D-7CA2C3AFD0A3}" sibTransId="{B090ACF5-B2F5-4DBE-859A-DA6669834CE7}"/>
    <dgm:cxn modelId="{BAFD79F1-E6B5-4049-9CEB-8EF2C0B99BDD}" srcId="{BA3DF687-D731-4814-B9F7-7214346CA295}" destId="{92009037-1494-4F8A-B81C-EAC8D68B71D1}" srcOrd="0" destOrd="0" parTransId="{B910E202-1440-4676-80EA-2FE326CA3DCA}" sibTransId="{DEFD6B3B-E628-4959-808D-6416E0867D4F}"/>
    <dgm:cxn modelId="{0E49B7F1-B9DF-4052-99C4-D34D51FA33D7}" srcId="{F24E32A1-A739-46C9-BDE1-EB62BBF5ABF4}" destId="{098AAE05-0F2D-4A43-96E0-1038C028C70F}" srcOrd="0" destOrd="0" parTransId="{0405B83D-EC85-4681-B8AD-691A4B6EBFA5}" sibTransId="{F83EC106-65C8-41EA-8FD5-A17276FD6CC4}"/>
    <dgm:cxn modelId="{CD1BDDF5-58B3-4B11-ACAB-07F40BDC7ED8}" type="presOf" srcId="{8B17AC66-6F09-4BD2-8E85-64E1395AC00B}" destId="{AF931490-1FBA-40ED-A7DB-0B44AF31FA95}" srcOrd="0" destOrd="1" presId="urn:microsoft.com/office/officeart/2005/8/layout/chevron2"/>
    <dgm:cxn modelId="{FDCFAE2A-EE8A-48F1-BD55-879A446E6A4A}" type="presParOf" srcId="{55B1FCD1-42BE-423C-A7B5-2A76B12AE6AD}" destId="{4C3A05F6-1619-48DE-A54B-5F4EC00B7F8C}" srcOrd="0" destOrd="0" presId="urn:microsoft.com/office/officeart/2005/8/layout/chevron2"/>
    <dgm:cxn modelId="{08C52C5D-1C35-4DD9-979B-D90C44AB5990}" type="presParOf" srcId="{4C3A05F6-1619-48DE-A54B-5F4EC00B7F8C}" destId="{AB28F4F1-83EC-48E3-B6C6-AADF2947C69A}" srcOrd="0" destOrd="0" presId="urn:microsoft.com/office/officeart/2005/8/layout/chevron2"/>
    <dgm:cxn modelId="{02DFB342-6147-4940-916F-BCEE5E9E1AA2}" type="presParOf" srcId="{4C3A05F6-1619-48DE-A54B-5F4EC00B7F8C}" destId="{6AB74CC6-4537-48C6-82A7-1F649B54557C}" srcOrd="1" destOrd="0" presId="urn:microsoft.com/office/officeart/2005/8/layout/chevron2"/>
    <dgm:cxn modelId="{16AAB5C2-6840-4DBF-BD87-75A27D5DF779}" type="presParOf" srcId="{55B1FCD1-42BE-423C-A7B5-2A76B12AE6AD}" destId="{5128C186-C23B-4B4E-B630-427E3557BD3A}" srcOrd="1" destOrd="0" presId="urn:microsoft.com/office/officeart/2005/8/layout/chevron2"/>
    <dgm:cxn modelId="{1291E080-0A4A-450C-B447-F87713440843}" type="presParOf" srcId="{55B1FCD1-42BE-423C-A7B5-2A76B12AE6AD}" destId="{C9D763EB-8711-4668-9FCD-E448DB004C81}" srcOrd="2" destOrd="0" presId="urn:microsoft.com/office/officeart/2005/8/layout/chevron2"/>
    <dgm:cxn modelId="{581C8D0B-8A3A-4BDD-89FA-C0D7EC89792A}" type="presParOf" srcId="{C9D763EB-8711-4668-9FCD-E448DB004C81}" destId="{E3AE95B6-7797-4928-B387-748A99F4D4D1}" srcOrd="0" destOrd="0" presId="urn:microsoft.com/office/officeart/2005/8/layout/chevron2"/>
    <dgm:cxn modelId="{AEB9E407-81B8-4987-B2DB-7093186DC976}" type="presParOf" srcId="{C9D763EB-8711-4668-9FCD-E448DB004C81}" destId="{AF931490-1FBA-40ED-A7DB-0B44AF31FA95}" srcOrd="1" destOrd="0" presId="urn:microsoft.com/office/officeart/2005/8/layout/chevron2"/>
    <dgm:cxn modelId="{E0F952EF-9F4E-4EC5-8FC9-66740745D355}" type="presParOf" srcId="{55B1FCD1-42BE-423C-A7B5-2A76B12AE6AD}" destId="{D3A43F0E-B26C-4A35-98BA-11AA8994F028}" srcOrd="3" destOrd="0" presId="urn:microsoft.com/office/officeart/2005/8/layout/chevron2"/>
    <dgm:cxn modelId="{A94FB5ED-DD4E-4C9A-BDE2-D8A84CB26164}" type="presParOf" srcId="{55B1FCD1-42BE-423C-A7B5-2A76B12AE6AD}" destId="{53B65797-EAAA-4F28-9B57-0475152BEF90}" srcOrd="4" destOrd="0" presId="urn:microsoft.com/office/officeart/2005/8/layout/chevron2"/>
    <dgm:cxn modelId="{E8D457CE-50BD-44CF-82A4-604930A7685B}" type="presParOf" srcId="{53B65797-EAAA-4F28-9B57-0475152BEF90}" destId="{D8F92613-BC3C-4BE3-9331-CBB6F7784367}" srcOrd="0" destOrd="0" presId="urn:microsoft.com/office/officeart/2005/8/layout/chevron2"/>
    <dgm:cxn modelId="{21DA8751-7B41-4223-9ECF-A93DC6D30304}" type="presParOf" srcId="{53B65797-EAAA-4F28-9B57-0475152BEF90}" destId="{4C4FE4D4-AD0E-45D8-8CC8-09DAFA8052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9EC86F-98E9-44F3-A5C2-6852C0A451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51813E3-43A1-4C32-A177-62F83964B2EA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Activiteiten:</a:t>
          </a:r>
        </a:p>
      </dgm:t>
    </dgm:pt>
    <dgm:pt modelId="{2A30636D-8307-48C6-B505-3C5FC2856ECB}" type="parTrans" cxnId="{4A1036F5-1327-4356-8017-FC6B81F26E8E}">
      <dgm:prSet/>
      <dgm:spPr/>
      <dgm:t>
        <a:bodyPr/>
        <a:lstStyle/>
        <a:p>
          <a:endParaRPr lang="nl-NL"/>
        </a:p>
      </dgm:t>
    </dgm:pt>
    <dgm:pt modelId="{4B9EEF37-1402-4206-9069-7ECCE3A9E7EF}" type="sibTrans" cxnId="{4A1036F5-1327-4356-8017-FC6B81F26E8E}">
      <dgm:prSet/>
      <dgm:spPr/>
      <dgm:t>
        <a:bodyPr/>
        <a:lstStyle/>
        <a:p>
          <a:endParaRPr lang="nl-NL"/>
        </a:p>
      </dgm:t>
    </dgm:pt>
    <dgm:pt modelId="{144D3DDB-8A33-4387-A498-6FD2D48DDC91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D7F3740D-C850-4AB3-A7A8-81D15A0F3A69}" type="parTrans" cxnId="{C59C5D05-6845-4D8D-B373-CB9C77957E84}">
      <dgm:prSet/>
      <dgm:spPr/>
      <dgm:t>
        <a:bodyPr/>
        <a:lstStyle/>
        <a:p>
          <a:endParaRPr lang="nl-NL"/>
        </a:p>
      </dgm:t>
    </dgm:pt>
    <dgm:pt modelId="{C875E60F-A817-47BA-9358-E063064F74C2}" type="sibTrans" cxnId="{C59C5D05-6845-4D8D-B373-CB9C77957E84}">
      <dgm:prSet/>
      <dgm:spPr/>
      <dgm:t>
        <a:bodyPr/>
        <a:lstStyle/>
        <a:p>
          <a:endParaRPr lang="nl-NL"/>
        </a:p>
      </dgm:t>
    </dgm:pt>
    <dgm:pt modelId="{92118712-6033-4ECD-B4CA-68AA0CFDD4EB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EC81FCE-BE62-4A3B-95DC-18E05D9294F1}" type="parTrans" cxnId="{C4A070C4-0F01-4525-BC9F-467D5A255912}">
      <dgm:prSet/>
      <dgm:spPr/>
      <dgm:t>
        <a:bodyPr/>
        <a:lstStyle/>
        <a:p>
          <a:endParaRPr lang="nl-NL"/>
        </a:p>
      </dgm:t>
    </dgm:pt>
    <dgm:pt modelId="{821DAC67-3162-4B3C-955E-FB4B5DE36A8C}" type="sibTrans" cxnId="{C4A070C4-0F01-4525-BC9F-467D5A255912}">
      <dgm:prSet/>
      <dgm:spPr/>
      <dgm:t>
        <a:bodyPr/>
        <a:lstStyle/>
        <a:p>
          <a:endParaRPr lang="nl-NL"/>
        </a:p>
      </dgm:t>
    </dgm:pt>
    <dgm:pt modelId="{30B58E52-C5D8-45A2-8111-AE758226377C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Beleving:</a:t>
          </a:r>
        </a:p>
      </dgm:t>
    </dgm:pt>
    <dgm:pt modelId="{593AA04B-97B1-4B8B-B378-A81BD310FD09}" type="parTrans" cxnId="{7E6AE2DF-2C56-479D-AE4D-2EF5E9FF319E}">
      <dgm:prSet/>
      <dgm:spPr/>
      <dgm:t>
        <a:bodyPr/>
        <a:lstStyle/>
        <a:p>
          <a:endParaRPr lang="nl-NL"/>
        </a:p>
      </dgm:t>
    </dgm:pt>
    <dgm:pt modelId="{356F3CDE-2B02-4BAD-B80E-6852B7689D96}" type="sibTrans" cxnId="{7E6AE2DF-2C56-479D-AE4D-2EF5E9FF319E}">
      <dgm:prSet/>
      <dgm:spPr/>
      <dgm:t>
        <a:bodyPr/>
        <a:lstStyle/>
        <a:p>
          <a:endParaRPr lang="nl-NL"/>
        </a:p>
      </dgm:t>
    </dgm:pt>
    <dgm:pt modelId="{B1737EB9-6E20-42C8-B4B4-4ABC47AC729F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36E3C306-50AA-4453-9F1C-A3993C9FD5D0}" type="parTrans" cxnId="{91FC14FF-D4A7-4416-86AB-A54B8799CBC9}">
      <dgm:prSet/>
      <dgm:spPr/>
      <dgm:t>
        <a:bodyPr/>
        <a:lstStyle/>
        <a:p>
          <a:endParaRPr lang="nl-NL"/>
        </a:p>
      </dgm:t>
    </dgm:pt>
    <dgm:pt modelId="{0C301619-250B-4FD5-8D1C-24978A76DECB}" type="sibTrans" cxnId="{91FC14FF-D4A7-4416-86AB-A54B8799CBC9}">
      <dgm:prSet/>
      <dgm:spPr/>
      <dgm:t>
        <a:bodyPr/>
        <a:lstStyle/>
        <a:p>
          <a:endParaRPr lang="nl-NL"/>
        </a:p>
      </dgm:t>
    </dgm:pt>
    <dgm:pt modelId="{E6EBB17D-9CBD-4EF3-90BE-D80C83E2E91C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922D74F-3A6E-4A13-BD15-92C81C3EB7F0}" type="parTrans" cxnId="{4015184A-E2CA-4D79-AE6E-007FF8F48880}">
      <dgm:prSet/>
      <dgm:spPr/>
      <dgm:t>
        <a:bodyPr/>
        <a:lstStyle/>
        <a:p>
          <a:endParaRPr lang="nl-NL"/>
        </a:p>
      </dgm:t>
    </dgm:pt>
    <dgm:pt modelId="{1378BD60-D62E-445C-A657-53615499B538}" type="sibTrans" cxnId="{4015184A-E2CA-4D79-AE6E-007FF8F48880}">
      <dgm:prSet/>
      <dgm:spPr/>
      <dgm:t>
        <a:bodyPr/>
        <a:lstStyle/>
        <a:p>
          <a:endParaRPr lang="nl-NL"/>
        </a:p>
      </dgm:t>
    </dgm:pt>
    <dgm:pt modelId="{087C03A8-CD54-49B5-A0AF-B2027E930C2A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de klant wil:</a:t>
          </a:r>
        </a:p>
      </dgm:t>
    </dgm:pt>
    <dgm:pt modelId="{3AB0C278-3E83-44AC-852C-3C8E80585505}" type="parTrans" cxnId="{CC06DBB4-959C-4A1B-8AB6-0A320D716307}">
      <dgm:prSet/>
      <dgm:spPr/>
      <dgm:t>
        <a:bodyPr/>
        <a:lstStyle/>
        <a:p>
          <a:endParaRPr lang="nl-NL"/>
        </a:p>
      </dgm:t>
    </dgm:pt>
    <dgm:pt modelId="{75F46102-F8A1-4091-A19B-07A5B9226B81}" type="sibTrans" cxnId="{CC06DBB4-959C-4A1B-8AB6-0A320D716307}">
      <dgm:prSet/>
      <dgm:spPr/>
      <dgm:t>
        <a:bodyPr/>
        <a:lstStyle/>
        <a:p>
          <a:endParaRPr lang="nl-NL"/>
        </a:p>
      </dgm:t>
    </dgm:pt>
    <dgm:pt modelId="{B27BE457-8511-4871-AA5A-EB96788AE36A}">
      <dgm:prSet phldrT="[Tekst]" phldr="1" custT="1"/>
      <dgm:spPr>
        <a:noFill/>
        <a:ln>
          <a:solidFill>
            <a:srgbClr val="FFCC99"/>
          </a:solidFill>
        </a:ln>
      </dgm:spPr>
      <dgm:t>
        <a:bodyPr/>
        <a:lstStyle/>
        <a:p>
          <a:endParaRPr lang="nl-NL" sz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02706AA-F42F-4A81-861E-8FF9682E825C}" type="parTrans" cxnId="{EE3C9914-15E0-439D-BAED-08CFD7AF0F35}">
      <dgm:prSet/>
      <dgm:spPr/>
      <dgm:t>
        <a:bodyPr/>
        <a:lstStyle/>
        <a:p>
          <a:endParaRPr lang="nl-NL"/>
        </a:p>
      </dgm:t>
    </dgm:pt>
    <dgm:pt modelId="{E5476BE8-6FE3-4A54-ADD8-A2FBD4501E72}" type="sibTrans" cxnId="{EE3C9914-15E0-439D-BAED-08CFD7AF0F35}">
      <dgm:prSet/>
      <dgm:spPr/>
      <dgm:t>
        <a:bodyPr/>
        <a:lstStyle/>
        <a:p>
          <a:endParaRPr lang="nl-NL"/>
        </a:p>
      </dgm:t>
    </dgm:pt>
    <dgm:pt modelId="{F24E32A1-A739-46C9-BDE1-EB62BBF5ABF4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BCE3B91D-0BAD-4E0D-8D66-3E30B1BC46DF}" type="parTrans" cxnId="{3D00AC94-92D4-47FD-A816-E74A0EBC2FE9}">
      <dgm:prSet/>
      <dgm:spPr/>
      <dgm:t>
        <a:bodyPr/>
        <a:lstStyle/>
        <a:p>
          <a:endParaRPr lang="nl-NL"/>
        </a:p>
      </dgm:t>
    </dgm:pt>
    <dgm:pt modelId="{965FC273-E289-408E-BA3B-AD1C7F158B1B}" type="sibTrans" cxnId="{3D00AC94-92D4-47FD-A816-E74A0EBC2FE9}">
      <dgm:prSet/>
      <dgm:spPr/>
      <dgm:t>
        <a:bodyPr/>
        <a:lstStyle/>
        <a:p>
          <a:endParaRPr lang="nl-NL"/>
        </a:p>
      </dgm:t>
    </dgm:pt>
    <dgm:pt modelId="{55B1FCD1-42BE-423C-A7B5-2A76B12AE6AD}" type="pres">
      <dgm:prSet presAssocID="{919EC86F-98E9-44F3-A5C2-6852C0A451D0}" presName="linearFlow" presStyleCnt="0">
        <dgm:presLayoutVars>
          <dgm:dir/>
          <dgm:animLvl val="lvl"/>
          <dgm:resizeHandles val="exact"/>
        </dgm:presLayoutVars>
      </dgm:prSet>
      <dgm:spPr/>
    </dgm:pt>
    <dgm:pt modelId="{50ECD9BC-FD1B-4276-A5F6-D35AE5E733B6}" type="pres">
      <dgm:prSet presAssocID="{751813E3-43A1-4C32-A177-62F83964B2EA}" presName="composite" presStyleCnt="0"/>
      <dgm:spPr/>
    </dgm:pt>
    <dgm:pt modelId="{410CBCCE-94A0-4DEE-9CD1-38DD5FFAEF6C}" type="pres">
      <dgm:prSet presAssocID="{751813E3-43A1-4C32-A177-62F83964B2E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3279A6-1EE6-40F6-881B-6D891A251BE5}" type="pres">
      <dgm:prSet presAssocID="{751813E3-43A1-4C32-A177-62F83964B2EA}" presName="descendantText" presStyleLbl="alignAcc1" presStyleIdx="0" presStyleCnt="3">
        <dgm:presLayoutVars>
          <dgm:bulletEnabled val="1"/>
        </dgm:presLayoutVars>
      </dgm:prSet>
      <dgm:spPr/>
    </dgm:pt>
    <dgm:pt modelId="{BA73DE82-F37B-4D2D-A755-D2D29C29F29F}" type="pres">
      <dgm:prSet presAssocID="{4B9EEF37-1402-4206-9069-7ECCE3A9E7EF}" presName="sp" presStyleCnt="0"/>
      <dgm:spPr/>
    </dgm:pt>
    <dgm:pt modelId="{28BCA732-D9DF-44F6-8A1C-923D1F05F7D3}" type="pres">
      <dgm:prSet presAssocID="{30B58E52-C5D8-45A2-8111-AE758226377C}" presName="composite" presStyleCnt="0"/>
      <dgm:spPr/>
    </dgm:pt>
    <dgm:pt modelId="{1C81118A-F434-44E5-9FD7-495C51901389}" type="pres">
      <dgm:prSet presAssocID="{30B58E52-C5D8-45A2-8111-AE758226377C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CB6F421-995B-40C1-BE8C-B6329F87DB92}" type="pres">
      <dgm:prSet presAssocID="{30B58E52-C5D8-45A2-8111-AE758226377C}" presName="descendantText" presStyleLbl="alignAcc1" presStyleIdx="1" presStyleCnt="3">
        <dgm:presLayoutVars>
          <dgm:bulletEnabled val="1"/>
        </dgm:presLayoutVars>
      </dgm:prSet>
      <dgm:spPr/>
    </dgm:pt>
    <dgm:pt modelId="{26E86ABE-70CC-4E3C-B94F-9AA0AC2D7931}" type="pres">
      <dgm:prSet presAssocID="{356F3CDE-2B02-4BAD-B80E-6852B7689D96}" presName="sp" presStyleCnt="0"/>
      <dgm:spPr/>
    </dgm:pt>
    <dgm:pt modelId="{356219A0-D44A-4352-B4CF-E4CEE686CBD6}" type="pres">
      <dgm:prSet presAssocID="{087C03A8-CD54-49B5-A0AF-B2027E930C2A}" presName="composite" presStyleCnt="0"/>
      <dgm:spPr/>
    </dgm:pt>
    <dgm:pt modelId="{2219192B-6E02-4105-8454-14CD97A8A188}" type="pres">
      <dgm:prSet presAssocID="{087C03A8-CD54-49B5-A0AF-B2027E930C2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8534D3F-275A-4804-B3D4-699136E8BB14}" type="pres">
      <dgm:prSet presAssocID="{087C03A8-CD54-49B5-A0AF-B2027E930C2A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59C5D05-6845-4D8D-B373-CB9C77957E84}" srcId="{751813E3-43A1-4C32-A177-62F83964B2EA}" destId="{144D3DDB-8A33-4387-A498-6FD2D48DDC91}" srcOrd="0" destOrd="0" parTransId="{D7F3740D-C850-4AB3-A7A8-81D15A0F3A69}" sibTransId="{C875E60F-A817-47BA-9358-E063064F74C2}"/>
    <dgm:cxn modelId="{EE3C9914-15E0-439D-BAED-08CFD7AF0F35}" srcId="{087C03A8-CD54-49B5-A0AF-B2027E930C2A}" destId="{B27BE457-8511-4871-AA5A-EB96788AE36A}" srcOrd="0" destOrd="0" parTransId="{002706AA-F42F-4A81-861E-8FF9682E825C}" sibTransId="{E5476BE8-6FE3-4A54-ADD8-A2FBD4501E72}"/>
    <dgm:cxn modelId="{19A9B432-01BF-49A4-8275-A000E960AD21}" type="presOf" srcId="{087C03A8-CD54-49B5-A0AF-B2027E930C2A}" destId="{2219192B-6E02-4105-8454-14CD97A8A188}" srcOrd="0" destOrd="0" presId="urn:microsoft.com/office/officeart/2005/8/layout/chevron2"/>
    <dgm:cxn modelId="{4015184A-E2CA-4D79-AE6E-007FF8F48880}" srcId="{30B58E52-C5D8-45A2-8111-AE758226377C}" destId="{E6EBB17D-9CBD-4EF3-90BE-D80C83E2E91C}" srcOrd="1" destOrd="0" parTransId="{6922D74F-3A6E-4A13-BD15-92C81C3EB7F0}" sibTransId="{1378BD60-D62E-445C-A657-53615499B538}"/>
    <dgm:cxn modelId="{52D26D4F-2753-4AC8-8359-A5C8A1ADD640}" type="presOf" srcId="{B27BE457-8511-4871-AA5A-EB96788AE36A}" destId="{58534D3F-275A-4804-B3D4-699136E8BB14}" srcOrd="0" destOrd="0" presId="urn:microsoft.com/office/officeart/2005/8/layout/chevron2"/>
    <dgm:cxn modelId="{56599760-0018-462C-ADED-7960015638F8}" type="presOf" srcId="{751813E3-43A1-4C32-A177-62F83964B2EA}" destId="{410CBCCE-94A0-4DEE-9CD1-38DD5FFAEF6C}" srcOrd="0" destOrd="0" presId="urn:microsoft.com/office/officeart/2005/8/layout/chevron2"/>
    <dgm:cxn modelId="{00F0B685-8248-4F29-ABDA-86344D841DFD}" type="presOf" srcId="{E6EBB17D-9CBD-4EF3-90BE-D80C83E2E91C}" destId="{CCB6F421-995B-40C1-BE8C-B6329F87DB92}" srcOrd="0" destOrd="1" presId="urn:microsoft.com/office/officeart/2005/8/layout/chevron2"/>
    <dgm:cxn modelId="{3D00AC94-92D4-47FD-A816-E74A0EBC2FE9}" srcId="{087C03A8-CD54-49B5-A0AF-B2027E930C2A}" destId="{F24E32A1-A739-46C9-BDE1-EB62BBF5ABF4}" srcOrd="1" destOrd="0" parTransId="{BCE3B91D-0BAD-4E0D-8D66-3E30B1BC46DF}" sibTransId="{965FC273-E289-408E-BA3B-AD1C7F158B1B}"/>
    <dgm:cxn modelId="{CC06DBB4-959C-4A1B-8AB6-0A320D716307}" srcId="{919EC86F-98E9-44F3-A5C2-6852C0A451D0}" destId="{087C03A8-CD54-49B5-A0AF-B2027E930C2A}" srcOrd="2" destOrd="0" parTransId="{3AB0C278-3E83-44AC-852C-3C8E80585505}" sibTransId="{75F46102-F8A1-4091-A19B-07A5B9226B81}"/>
    <dgm:cxn modelId="{C3B73FBC-A475-4DDD-A6BE-98C6E245DAB4}" type="presOf" srcId="{919EC86F-98E9-44F3-A5C2-6852C0A451D0}" destId="{55B1FCD1-42BE-423C-A7B5-2A76B12AE6AD}" srcOrd="0" destOrd="0" presId="urn:microsoft.com/office/officeart/2005/8/layout/chevron2"/>
    <dgm:cxn modelId="{C4A070C4-0F01-4525-BC9F-467D5A255912}" srcId="{751813E3-43A1-4C32-A177-62F83964B2EA}" destId="{92118712-6033-4ECD-B4CA-68AA0CFDD4EB}" srcOrd="1" destOrd="0" parTransId="{EEC81FCE-BE62-4A3B-95DC-18E05D9294F1}" sibTransId="{821DAC67-3162-4B3C-955E-FB4B5DE36A8C}"/>
    <dgm:cxn modelId="{B73AE9D3-9A22-4AFF-98B5-6F69FCD9A909}" type="presOf" srcId="{F24E32A1-A739-46C9-BDE1-EB62BBF5ABF4}" destId="{58534D3F-275A-4804-B3D4-699136E8BB14}" srcOrd="0" destOrd="1" presId="urn:microsoft.com/office/officeart/2005/8/layout/chevron2"/>
    <dgm:cxn modelId="{DBE6FFD6-CD28-416B-8D0A-801D45295C90}" type="presOf" srcId="{B1737EB9-6E20-42C8-B4B4-4ABC47AC729F}" destId="{CCB6F421-995B-40C1-BE8C-B6329F87DB92}" srcOrd="0" destOrd="0" presId="urn:microsoft.com/office/officeart/2005/8/layout/chevron2"/>
    <dgm:cxn modelId="{7E6AE2DF-2C56-479D-AE4D-2EF5E9FF319E}" srcId="{919EC86F-98E9-44F3-A5C2-6852C0A451D0}" destId="{30B58E52-C5D8-45A2-8111-AE758226377C}" srcOrd="1" destOrd="0" parTransId="{593AA04B-97B1-4B8B-B378-A81BD310FD09}" sibTransId="{356F3CDE-2B02-4BAD-B80E-6852B7689D96}"/>
    <dgm:cxn modelId="{48BDE5DF-88C2-469C-83F4-D4A1991EBEA7}" type="presOf" srcId="{30B58E52-C5D8-45A2-8111-AE758226377C}" destId="{1C81118A-F434-44E5-9FD7-495C51901389}" srcOrd="0" destOrd="0" presId="urn:microsoft.com/office/officeart/2005/8/layout/chevron2"/>
    <dgm:cxn modelId="{65B1F3E9-F921-4FBC-B8B9-39B871156D4B}" type="presOf" srcId="{92118712-6033-4ECD-B4CA-68AA0CFDD4EB}" destId="{3F3279A6-1EE6-40F6-881B-6D891A251BE5}" srcOrd="0" destOrd="1" presId="urn:microsoft.com/office/officeart/2005/8/layout/chevron2"/>
    <dgm:cxn modelId="{507686F1-9B42-45D2-9511-BD5990178380}" type="presOf" srcId="{144D3DDB-8A33-4387-A498-6FD2D48DDC91}" destId="{3F3279A6-1EE6-40F6-881B-6D891A251BE5}" srcOrd="0" destOrd="0" presId="urn:microsoft.com/office/officeart/2005/8/layout/chevron2"/>
    <dgm:cxn modelId="{4A1036F5-1327-4356-8017-FC6B81F26E8E}" srcId="{919EC86F-98E9-44F3-A5C2-6852C0A451D0}" destId="{751813E3-43A1-4C32-A177-62F83964B2EA}" srcOrd="0" destOrd="0" parTransId="{2A30636D-8307-48C6-B505-3C5FC2856ECB}" sibTransId="{4B9EEF37-1402-4206-9069-7ECCE3A9E7EF}"/>
    <dgm:cxn modelId="{91FC14FF-D4A7-4416-86AB-A54B8799CBC9}" srcId="{30B58E52-C5D8-45A2-8111-AE758226377C}" destId="{B1737EB9-6E20-42C8-B4B4-4ABC47AC729F}" srcOrd="0" destOrd="0" parTransId="{36E3C306-50AA-4453-9F1C-A3993C9FD5D0}" sibTransId="{0C301619-250B-4FD5-8D1C-24978A76DECB}"/>
    <dgm:cxn modelId="{805B9910-E502-4AA4-AF3D-0394F77FB898}" type="presParOf" srcId="{55B1FCD1-42BE-423C-A7B5-2A76B12AE6AD}" destId="{50ECD9BC-FD1B-4276-A5F6-D35AE5E733B6}" srcOrd="0" destOrd="0" presId="urn:microsoft.com/office/officeart/2005/8/layout/chevron2"/>
    <dgm:cxn modelId="{384F016C-9C50-4065-AD7B-3BD7BEAC124F}" type="presParOf" srcId="{50ECD9BC-FD1B-4276-A5F6-D35AE5E733B6}" destId="{410CBCCE-94A0-4DEE-9CD1-38DD5FFAEF6C}" srcOrd="0" destOrd="0" presId="urn:microsoft.com/office/officeart/2005/8/layout/chevron2"/>
    <dgm:cxn modelId="{A298EFA1-5CED-4B61-B400-D434C6ACDECA}" type="presParOf" srcId="{50ECD9BC-FD1B-4276-A5F6-D35AE5E733B6}" destId="{3F3279A6-1EE6-40F6-881B-6D891A251BE5}" srcOrd="1" destOrd="0" presId="urn:microsoft.com/office/officeart/2005/8/layout/chevron2"/>
    <dgm:cxn modelId="{2ED3A5B7-29A2-4BEE-B917-99C68E44BC23}" type="presParOf" srcId="{55B1FCD1-42BE-423C-A7B5-2A76B12AE6AD}" destId="{BA73DE82-F37B-4D2D-A755-D2D29C29F29F}" srcOrd="1" destOrd="0" presId="urn:microsoft.com/office/officeart/2005/8/layout/chevron2"/>
    <dgm:cxn modelId="{7AA30049-848E-4392-8230-92AB95D65F27}" type="presParOf" srcId="{55B1FCD1-42BE-423C-A7B5-2A76B12AE6AD}" destId="{28BCA732-D9DF-44F6-8A1C-923D1F05F7D3}" srcOrd="2" destOrd="0" presId="urn:microsoft.com/office/officeart/2005/8/layout/chevron2"/>
    <dgm:cxn modelId="{B53CAB29-532F-4266-8479-5E5EC9FA8C50}" type="presParOf" srcId="{28BCA732-D9DF-44F6-8A1C-923D1F05F7D3}" destId="{1C81118A-F434-44E5-9FD7-495C51901389}" srcOrd="0" destOrd="0" presId="urn:microsoft.com/office/officeart/2005/8/layout/chevron2"/>
    <dgm:cxn modelId="{0D7C32D5-AFA5-4CD7-8EC4-F1A18EE9A174}" type="presParOf" srcId="{28BCA732-D9DF-44F6-8A1C-923D1F05F7D3}" destId="{CCB6F421-995B-40C1-BE8C-B6329F87DB92}" srcOrd="1" destOrd="0" presId="urn:microsoft.com/office/officeart/2005/8/layout/chevron2"/>
    <dgm:cxn modelId="{AF2AFEE6-DF07-409D-86A6-C3FE6AAF07B7}" type="presParOf" srcId="{55B1FCD1-42BE-423C-A7B5-2A76B12AE6AD}" destId="{26E86ABE-70CC-4E3C-B94F-9AA0AC2D7931}" srcOrd="3" destOrd="0" presId="urn:microsoft.com/office/officeart/2005/8/layout/chevron2"/>
    <dgm:cxn modelId="{4A8CE26E-BC77-4E2A-902F-035BAF940967}" type="presParOf" srcId="{55B1FCD1-42BE-423C-A7B5-2A76B12AE6AD}" destId="{356219A0-D44A-4352-B4CF-E4CEE686CBD6}" srcOrd="4" destOrd="0" presId="urn:microsoft.com/office/officeart/2005/8/layout/chevron2"/>
    <dgm:cxn modelId="{0F9F2494-1DAE-479E-A872-D9264D5B90CF}" type="presParOf" srcId="{356219A0-D44A-4352-B4CF-E4CEE686CBD6}" destId="{2219192B-6E02-4105-8454-14CD97A8A188}" srcOrd="0" destOrd="0" presId="urn:microsoft.com/office/officeart/2005/8/layout/chevron2"/>
    <dgm:cxn modelId="{DB286D63-577D-4F01-965D-0E311640265D}" type="presParOf" srcId="{356219A0-D44A-4352-B4CF-E4CEE686CBD6}" destId="{58534D3F-275A-4804-B3D4-699136E8BB1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19EC86F-98E9-44F3-A5C2-6852C0A451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F24E32A1-A739-46C9-BDE1-EB62BBF5ABF4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gaat goed </a:t>
          </a:r>
          <a:r>
            <a:rPr lang="nl-N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(fijne momenten):</a:t>
          </a:r>
        </a:p>
      </dgm:t>
    </dgm:pt>
    <dgm:pt modelId="{BCE3B91D-0BAD-4E0D-8D66-3E30B1BC46DF}" type="parTrans" cxnId="{3D00AC94-92D4-47FD-A816-E74A0EBC2FE9}">
      <dgm:prSet/>
      <dgm:spPr/>
      <dgm:t>
        <a:bodyPr/>
        <a:lstStyle/>
        <a:p>
          <a:endParaRPr lang="nl-NL"/>
        </a:p>
      </dgm:t>
    </dgm:pt>
    <dgm:pt modelId="{965FC273-E289-408E-BA3B-AD1C7F158B1B}" type="sibTrans" cxnId="{3D00AC94-92D4-47FD-A816-E74A0EBC2FE9}">
      <dgm:prSet/>
      <dgm:spPr/>
      <dgm:t>
        <a:bodyPr/>
        <a:lstStyle/>
        <a:p>
          <a:endParaRPr lang="nl-NL"/>
        </a:p>
      </dgm:t>
    </dgm:pt>
    <dgm:pt modelId="{BA3DF687-D731-4814-B9F7-7214346CA295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  <a:p>
          <a:r>
            <a:rPr lang="nl-NL" sz="16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(Pijnpunten):</a:t>
          </a:r>
        </a:p>
      </dgm:t>
    </dgm:pt>
    <dgm:pt modelId="{952EA06C-AFF2-4C6A-9AFB-4E386338A445}" type="parTrans" cxnId="{43F3404F-B68C-4845-A633-8DBC790B6F2F}">
      <dgm:prSet/>
      <dgm:spPr/>
      <dgm:t>
        <a:bodyPr/>
        <a:lstStyle/>
        <a:p>
          <a:endParaRPr lang="nl-NL"/>
        </a:p>
      </dgm:t>
    </dgm:pt>
    <dgm:pt modelId="{916F8B63-DC00-41E4-B116-F40083CF0344}" type="sibTrans" cxnId="{43F3404F-B68C-4845-A633-8DBC790B6F2F}">
      <dgm:prSet/>
      <dgm:spPr/>
      <dgm:t>
        <a:bodyPr/>
        <a:lstStyle/>
        <a:p>
          <a:endParaRPr lang="nl-NL"/>
        </a:p>
      </dgm:t>
    </dgm:pt>
    <dgm:pt modelId="{97523A03-BD8B-4514-8991-6B5F1DD8655C}">
      <dgm:prSet phldrT="[Tekst]" custT="1"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Verbeter/</a:t>
          </a:r>
        </a:p>
        <a:p>
          <a:r>
            <a:rPr lang="nl-NL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</dgm:t>
    </dgm:pt>
    <dgm:pt modelId="{401DD1EA-D101-4D95-B724-A80565F19F23}" type="parTrans" cxnId="{09D9F711-B338-4B3A-A1A1-8ED2B6EEB650}">
      <dgm:prSet/>
      <dgm:spPr/>
      <dgm:t>
        <a:bodyPr/>
        <a:lstStyle/>
        <a:p>
          <a:endParaRPr lang="nl-NL"/>
        </a:p>
      </dgm:t>
    </dgm:pt>
    <dgm:pt modelId="{FB1C940D-1985-4CD8-9C69-985B716368F0}" type="sibTrans" cxnId="{09D9F711-B338-4B3A-A1A1-8ED2B6EEB650}">
      <dgm:prSet/>
      <dgm:spPr/>
      <dgm:t>
        <a:bodyPr/>
        <a:lstStyle/>
        <a:p>
          <a:endParaRPr lang="nl-NL"/>
        </a:p>
      </dgm:t>
    </dgm:pt>
    <dgm:pt modelId="{28DDC904-C41A-40E0-910E-4D753E0AD75C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53E336CE-7CE1-4D7A-BFF7-D5BE469F3CE9}" type="parTrans" cxnId="{437A2B37-0C48-4170-BA8E-B8EBB9F79868}">
      <dgm:prSet/>
      <dgm:spPr/>
      <dgm:t>
        <a:bodyPr/>
        <a:lstStyle/>
        <a:p>
          <a:endParaRPr lang="nl-NL"/>
        </a:p>
      </dgm:t>
    </dgm:pt>
    <dgm:pt modelId="{FF8EB464-FD55-411B-9D79-DCE483CDC2B4}" type="sibTrans" cxnId="{437A2B37-0C48-4170-BA8E-B8EBB9F79868}">
      <dgm:prSet/>
      <dgm:spPr/>
      <dgm:t>
        <a:bodyPr/>
        <a:lstStyle/>
        <a:p>
          <a:endParaRPr lang="nl-NL"/>
        </a:p>
      </dgm:t>
    </dgm:pt>
    <dgm:pt modelId="{098AAE05-0F2D-4A43-96E0-1038C028C70F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405B83D-EC85-4681-B8AD-691A4B6EBFA5}" type="parTrans" cxnId="{0E49B7F1-B9DF-4052-99C4-D34D51FA33D7}">
      <dgm:prSet/>
      <dgm:spPr/>
      <dgm:t>
        <a:bodyPr/>
        <a:lstStyle/>
        <a:p>
          <a:endParaRPr lang="nl-NL"/>
        </a:p>
      </dgm:t>
    </dgm:pt>
    <dgm:pt modelId="{F83EC106-65C8-41EA-8FD5-A17276FD6CC4}" type="sibTrans" cxnId="{0E49B7F1-B9DF-4052-99C4-D34D51FA33D7}">
      <dgm:prSet/>
      <dgm:spPr/>
      <dgm:t>
        <a:bodyPr/>
        <a:lstStyle/>
        <a:p>
          <a:endParaRPr lang="nl-NL"/>
        </a:p>
      </dgm:t>
    </dgm:pt>
    <dgm:pt modelId="{92009037-1494-4F8A-B81C-EAC8D68B71D1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B910E202-1440-4676-80EA-2FE326CA3DCA}" type="parTrans" cxnId="{BAFD79F1-E6B5-4049-9CEB-8EF2C0B99BDD}">
      <dgm:prSet/>
      <dgm:spPr/>
      <dgm:t>
        <a:bodyPr/>
        <a:lstStyle/>
        <a:p>
          <a:endParaRPr lang="nl-NL"/>
        </a:p>
      </dgm:t>
    </dgm:pt>
    <dgm:pt modelId="{DEFD6B3B-E628-4959-808D-6416E0867D4F}" type="sibTrans" cxnId="{BAFD79F1-E6B5-4049-9CEB-8EF2C0B99BDD}">
      <dgm:prSet/>
      <dgm:spPr/>
      <dgm:t>
        <a:bodyPr/>
        <a:lstStyle/>
        <a:p>
          <a:endParaRPr lang="nl-NL"/>
        </a:p>
      </dgm:t>
    </dgm:pt>
    <dgm:pt modelId="{8B17AC66-6F09-4BD2-8E85-64E1395AC00B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0BBF7826-11F5-4C9D-B357-2421B95EE0EA}" type="parTrans" cxnId="{DC2C5EB9-77D8-42AC-BF92-EF3C2C5DB03B}">
      <dgm:prSet/>
      <dgm:spPr/>
      <dgm:t>
        <a:bodyPr/>
        <a:lstStyle/>
        <a:p>
          <a:endParaRPr lang="nl-NL"/>
        </a:p>
      </dgm:t>
    </dgm:pt>
    <dgm:pt modelId="{15EE485F-571A-4B52-846B-D6DE3F285417}" type="sibTrans" cxnId="{DC2C5EB9-77D8-42AC-BF92-EF3C2C5DB03B}">
      <dgm:prSet/>
      <dgm:spPr/>
      <dgm:t>
        <a:bodyPr/>
        <a:lstStyle/>
        <a:p>
          <a:endParaRPr lang="nl-NL"/>
        </a:p>
      </dgm:t>
    </dgm:pt>
    <dgm:pt modelId="{FC124FE3-9BF1-48A1-8E62-EC061642D2F0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DE581849-29E4-4279-B64D-7CA2C3AFD0A3}" type="parTrans" cxnId="{00DE5BDF-864B-42B3-83F1-D3CA470AFF70}">
      <dgm:prSet/>
      <dgm:spPr/>
      <dgm:t>
        <a:bodyPr/>
        <a:lstStyle/>
        <a:p>
          <a:endParaRPr lang="nl-NL"/>
        </a:p>
      </dgm:t>
    </dgm:pt>
    <dgm:pt modelId="{B090ACF5-B2F5-4DBE-859A-DA6669834CE7}" type="sibTrans" cxnId="{00DE5BDF-864B-42B3-83F1-D3CA470AFF70}">
      <dgm:prSet/>
      <dgm:spPr/>
      <dgm:t>
        <a:bodyPr/>
        <a:lstStyle/>
        <a:p>
          <a:endParaRPr lang="nl-NL"/>
        </a:p>
      </dgm:t>
    </dgm:pt>
    <dgm:pt modelId="{0C9C2EE0-DEF7-4A3A-823D-2C34A4678AEC}">
      <dgm:prSet phldrT="[Tekst]" custT="1"/>
      <dgm:spPr>
        <a:noFill/>
        <a:ln>
          <a:solidFill>
            <a:srgbClr val="FFCC99"/>
          </a:solidFill>
        </a:ln>
      </dgm:spPr>
      <dgm:t>
        <a:bodyPr/>
        <a:lstStyle/>
        <a:p>
          <a:r>
            <a:rPr lang="nl-NL" sz="12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gm:t>
    </dgm:pt>
    <dgm:pt modelId="{9E821353-EF3C-492F-AB43-A7BEA5DD9DE0}" type="parTrans" cxnId="{F8E5294D-5710-47CD-9174-1F7D521EA6C4}">
      <dgm:prSet/>
      <dgm:spPr/>
      <dgm:t>
        <a:bodyPr/>
        <a:lstStyle/>
        <a:p>
          <a:endParaRPr lang="nl-NL"/>
        </a:p>
      </dgm:t>
    </dgm:pt>
    <dgm:pt modelId="{37D5E116-7B0F-4EAF-A080-2A35E056DBE0}" type="sibTrans" cxnId="{F8E5294D-5710-47CD-9174-1F7D521EA6C4}">
      <dgm:prSet/>
      <dgm:spPr/>
      <dgm:t>
        <a:bodyPr/>
        <a:lstStyle/>
        <a:p>
          <a:endParaRPr lang="nl-NL"/>
        </a:p>
      </dgm:t>
    </dgm:pt>
    <dgm:pt modelId="{55B1FCD1-42BE-423C-A7B5-2A76B12AE6AD}" type="pres">
      <dgm:prSet presAssocID="{919EC86F-98E9-44F3-A5C2-6852C0A451D0}" presName="linearFlow" presStyleCnt="0">
        <dgm:presLayoutVars>
          <dgm:dir/>
          <dgm:animLvl val="lvl"/>
          <dgm:resizeHandles val="exact"/>
        </dgm:presLayoutVars>
      </dgm:prSet>
      <dgm:spPr/>
    </dgm:pt>
    <dgm:pt modelId="{4C3A05F6-1619-48DE-A54B-5F4EC00B7F8C}" type="pres">
      <dgm:prSet presAssocID="{F24E32A1-A739-46C9-BDE1-EB62BBF5ABF4}" presName="composite" presStyleCnt="0"/>
      <dgm:spPr/>
    </dgm:pt>
    <dgm:pt modelId="{AB28F4F1-83EC-48E3-B6C6-AADF2947C69A}" type="pres">
      <dgm:prSet presAssocID="{F24E32A1-A739-46C9-BDE1-EB62BBF5ABF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AB74CC6-4537-48C6-82A7-1F649B54557C}" type="pres">
      <dgm:prSet presAssocID="{F24E32A1-A739-46C9-BDE1-EB62BBF5ABF4}" presName="descendantText" presStyleLbl="alignAcc1" presStyleIdx="0" presStyleCnt="3">
        <dgm:presLayoutVars>
          <dgm:bulletEnabled val="1"/>
        </dgm:presLayoutVars>
      </dgm:prSet>
      <dgm:spPr/>
    </dgm:pt>
    <dgm:pt modelId="{5128C186-C23B-4B4E-B630-427E3557BD3A}" type="pres">
      <dgm:prSet presAssocID="{965FC273-E289-408E-BA3B-AD1C7F158B1B}" presName="sp" presStyleCnt="0"/>
      <dgm:spPr/>
    </dgm:pt>
    <dgm:pt modelId="{C9D763EB-8711-4668-9FCD-E448DB004C81}" type="pres">
      <dgm:prSet presAssocID="{BA3DF687-D731-4814-B9F7-7214346CA295}" presName="composite" presStyleCnt="0"/>
      <dgm:spPr/>
    </dgm:pt>
    <dgm:pt modelId="{E3AE95B6-7797-4928-B387-748A99F4D4D1}" type="pres">
      <dgm:prSet presAssocID="{BA3DF687-D731-4814-B9F7-7214346CA295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F931490-1FBA-40ED-A7DB-0B44AF31FA95}" type="pres">
      <dgm:prSet presAssocID="{BA3DF687-D731-4814-B9F7-7214346CA295}" presName="descendantText" presStyleLbl="alignAcc1" presStyleIdx="1" presStyleCnt="3">
        <dgm:presLayoutVars>
          <dgm:bulletEnabled val="1"/>
        </dgm:presLayoutVars>
      </dgm:prSet>
      <dgm:spPr/>
    </dgm:pt>
    <dgm:pt modelId="{D3A43F0E-B26C-4A35-98BA-11AA8994F028}" type="pres">
      <dgm:prSet presAssocID="{916F8B63-DC00-41E4-B116-F40083CF0344}" presName="sp" presStyleCnt="0"/>
      <dgm:spPr/>
    </dgm:pt>
    <dgm:pt modelId="{53B65797-EAAA-4F28-9B57-0475152BEF90}" type="pres">
      <dgm:prSet presAssocID="{97523A03-BD8B-4514-8991-6B5F1DD8655C}" presName="composite" presStyleCnt="0"/>
      <dgm:spPr/>
    </dgm:pt>
    <dgm:pt modelId="{D8F92613-BC3C-4BE3-9331-CBB6F7784367}" type="pres">
      <dgm:prSet presAssocID="{97523A03-BD8B-4514-8991-6B5F1DD8655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C4FE4D4-AD0E-45D8-8CC8-09DAFA8052A4}" type="pres">
      <dgm:prSet presAssocID="{97523A03-BD8B-4514-8991-6B5F1DD8655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09D9F711-B338-4B3A-A1A1-8ED2B6EEB650}" srcId="{919EC86F-98E9-44F3-A5C2-6852C0A451D0}" destId="{97523A03-BD8B-4514-8991-6B5F1DD8655C}" srcOrd="2" destOrd="0" parTransId="{401DD1EA-D101-4D95-B724-A80565F19F23}" sibTransId="{FB1C940D-1985-4CD8-9C69-985B716368F0}"/>
    <dgm:cxn modelId="{0192FA17-A86A-4435-9ABD-F0D8FED1283D}" type="presOf" srcId="{098AAE05-0F2D-4A43-96E0-1038C028C70F}" destId="{6AB74CC6-4537-48C6-82A7-1F649B54557C}" srcOrd="0" destOrd="0" presId="urn:microsoft.com/office/officeart/2005/8/layout/chevron2"/>
    <dgm:cxn modelId="{437A2B37-0C48-4170-BA8E-B8EBB9F79868}" srcId="{F24E32A1-A739-46C9-BDE1-EB62BBF5ABF4}" destId="{28DDC904-C41A-40E0-910E-4D753E0AD75C}" srcOrd="1" destOrd="0" parTransId="{53E336CE-7CE1-4D7A-BFF7-D5BE469F3CE9}" sibTransId="{FF8EB464-FD55-411B-9D79-DCE483CDC2B4}"/>
    <dgm:cxn modelId="{D742B439-513F-4872-9207-0B142F3B60EB}" type="presOf" srcId="{F24E32A1-A739-46C9-BDE1-EB62BBF5ABF4}" destId="{AB28F4F1-83EC-48E3-B6C6-AADF2947C69A}" srcOrd="0" destOrd="0" presId="urn:microsoft.com/office/officeart/2005/8/layout/chevron2"/>
    <dgm:cxn modelId="{F8E5294D-5710-47CD-9174-1F7D521EA6C4}" srcId="{97523A03-BD8B-4514-8991-6B5F1DD8655C}" destId="{0C9C2EE0-DEF7-4A3A-823D-2C34A4678AEC}" srcOrd="1" destOrd="0" parTransId="{9E821353-EF3C-492F-AB43-A7BEA5DD9DE0}" sibTransId="{37D5E116-7B0F-4EAF-A080-2A35E056DBE0}"/>
    <dgm:cxn modelId="{43F3404F-B68C-4845-A633-8DBC790B6F2F}" srcId="{919EC86F-98E9-44F3-A5C2-6852C0A451D0}" destId="{BA3DF687-D731-4814-B9F7-7214346CA295}" srcOrd="1" destOrd="0" parTransId="{952EA06C-AFF2-4C6A-9AFB-4E386338A445}" sibTransId="{916F8B63-DC00-41E4-B116-F40083CF0344}"/>
    <dgm:cxn modelId="{E1D2C974-31E4-4679-B479-B0A3A67EE922}" type="presOf" srcId="{BA3DF687-D731-4814-B9F7-7214346CA295}" destId="{E3AE95B6-7797-4928-B387-748A99F4D4D1}" srcOrd="0" destOrd="0" presId="urn:microsoft.com/office/officeart/2005/8/layout/chevron2"/>
    <dgm:cxn modelId="{1A3B7587-3B61-489D-B753-4FCDD64B1EDE}" type="presOf" srcId="{92009037-1494-4F8A-B81C-EAC8D68B71D1}" destId="{AF931490-1FBA-40ED-A7DB-0B44AF31FA95}" srcOrd="0" destOrd="0" presId="urn:microsoft.com/office/officeart/2005/8/layout/chevron2"/>
    <dgm:cxn modelId="{82AA678E-4E3E-4035-90D6-E1B633AE06F9}" type="presOf" srcId="{0C9C2EE0-DEF7-4A3A-823D-2C34A4678AEC}" destId="{4C4FE4D4-AD0E-45D8-8CC8-09DAFA8052A4}" srcOrd="0" destOrd="1" presId="urn:microsoft.com/office/officeart/2005/8/layout/chevron2"/>
    <dgm:cxn modelId="{3D00AC94-92D4-47FD-A816-E74A0EBC2FE9}" srcId="{919EC86F-98E9-44F3-A5C2-6852C0A451D0}" destId="{F24E32A1-A739-46C9-BDE1-EB62BBF5ABF4}" srcOrd="0" destOrd="0" parTransId="{BCE3B91D-0BAD-4E0D-8D66-3E30B1BC46DF}" sibTransId="{965FC273-E289-408E-BA3B-AD1C7F158B1B}"/>
    <dgm:cxn modelId="{F86343AF-9BE9-4FF3-A217-BF9CBFFE276F}" type="presOf" srcId="{28DDC904-C41A-40E0-910E-4D753E0AD75C}" destId="{6AB74CC6-4537-48C6-82A7-1F649B54557C}" srcOrd="0" destOrd="1" presId="urn:microsoft.com/office/officeart/2005/8/layout/chevron2"/>
    <dgm:cxn modelId="{E94FCAB2-9030-4DFE-BC8E-0642561B8160}" type="presOf" srcId="{FC124FE3-9BF1-48A1-8E62-EC061642D2F0}" destId="{4C4FE4D4-AD0E-45D8-8CC8-09DAFA8052A4}" srcOrd="0" destOrd="0" presId="urn:microsoft.com/office/officeart/2005/8/layout/chevron2"/>
    <dgm:cxn modelId="{DC2C5EB9-77D8-42AC-BF92-EF3C2C5DB03B}" srcId="{BA3DF687-D731-4814-B9F7-7214346CA295}" destId="{8B17AC66-6F09-4BD2-8E85-64E1395AC00B}" srcOrd="1" destOrd="0" parTransId="{0BBF7826-11F5-4C9D-B357-2421B95EE0EA}" sibTransId="{15EE485F-571A-4B52-846B-D6DE3F285417}"/>
    <dgm:cxn modelId="{C3B73FBC-A475-4DDD-A6BE-98C6E245DAB4}" type="presOf" srcId="{919EC86F-98E9-44F3-A5C2-6852C0A451D0}" destId="{55B1FCD1-42BE-423C-A7B5-2A76B12AE6AD}" srcOrd="0" destOrd="0" presId="urn:microsoft.com/office/officeart/2005/8/layout/chevron2"/>
    <dgm:cxn modelId="{C66A07C3-46D3-4658-A067-E80A722039A4}" type="presOf" srcId="{97523A03-BD8B-4514-8991-6B5F1DD8655C}" destId="{D8F92613-BC3C-4BE3-9331-CBB6F7784367}" srcOrd="0" destOrd="0" presId="urn:microsoft.com/office/officeart/2005/8/layout/chevron2"/>
    <dgm:cxn modelId="{00DE5BDF-864B-42B3-83F1-D3CA470AFF70}" srcId="{97523A03-BD8B-4514-8991-6B5F1DD8655C}" destId="{FC124FE3-9BF1-48A1-8E62-EC061642D2F0}" srcOrd="0" destOrd="0" parTransId="{DE581849-29E4-4279-B64D-7CA2C3AFD0A3}" sibTransId="{B090ACF5-B2F5-4DBE-859A-DA6669834CE7}"/>
    <dgm:cxn modelId="{BAFD79F1-E6B5-4049-9CEB-8EF2C0B99BDD}" srcId="{BA3DF687-D731-4814-B9F7-7214346CA295}" destId="{92009037-1494-4F8A-B81C-EAC8D68B71D1}" srcOrd="0" destOrd="0" parTransId="{B910E202-1440-4676-80EA-2FE326CA3DCA}" sibTransId="{DEFD6B3B-E628-4959-808D-6416E0867D4F}"/>
    <dgm:cxn modelId="{0E49B7F1-B9DF-4052-99C4-D34D51FA33D7}" srcId="{F24E32A1-A739-46C9-BDE1-EB62BBF5ABF4}" destId="{098AAE05-0F2D-4A43-96E0-1038C028C70F}" srcOrd="0" destOrd="0" parTransId="{0405B83D-EC85-4681-B8AD-691A4B6EBFA5}" sibTransId="{F83EC106-65C8-41EA-8FD5-A17276FD6CC4}"/>
    <dgm:cxn modelId="{CD1BDDF5-58B3-4B11-ACAB-07F40BDC7ED8}" type="presOf" srcId="{8B17AC66-6F09-4BD2-8E85-64E1395AC00B}" destId="{AF931490-1FBA-40ED-A7DB-0B44AF31FA95}" srcOrd="0" destOrd="1" presId="urn:microsoft.com/office/officeart/2005/8/layout/chevron2"/>
    <dgm:cxn modelId="{FDCFAE2A-EE8A-48F1-BD55-879A446E6A4A}" type="presParOf" srcId="{55B1FCD1-42BE-423C-A7B5-2A76B12AE6AD}" destId="{4C3A05F6-1619-48DE-A54B-5F4EC00B7F8C}" srcOrd="0" destOrd="0" presId="urn:microsoft.com/office/officeart/2005/8/layout/chevron2"/>
    <dgm:cxn modelId="{08C52C5D-1C35-4DD9-979B-D90C44AB5990}" type="presParOf" srcId="{4C3A05F6-1619-48DE-A54B-5F4EC00B7F8C}" destId="{AB28F4F1-83EC-48E3-B6C6-AADF2947C69A}" srcOrd="0" destOrd="0" presId="urn:microsoft.com/office/officeart/2005/8/layout/chevron2"/>
    <dgm:cxn modelId="{02DFB342-6147-4940-916F-BCEE5E9E1AA2}" type="presParOf" srcId="{4C3A05F6-1619-48DE-A54B-5F4EC00B7F8C}" destId="{6AB74CC6-4537-48C6-82A7-1F649B54557C}" srcOrd="1" destOrd="0" presId="urn:microsoft.com/office/officeart/2005/8/layout/chevron2"/>
    <dgm:cxn modelId="{16AAB5C2-6840-4DBF-BD87-75A27D5DF779}" type="presParOf" srcId="{55B1FCD1-42BE-423C-A7B5-2A76B12AE6AD}" destId="{5128C186-C23B-4B4E-B630-427E3557BD3A}" srcOrd="1" destOrd="0" presId="urn:microsoft.com/office/officeart/2005/8/layout/chevron2"/>
    <dgm:cxn modelId="{1291E080-0A4A-450C-B447-F87713440843}" type="presParOf" srcId="{55B1FCD1-42BE-423C-A7B5-2A76B12AE6AD}" destId="{C9D763EB-8711-4668-9FCD-E448DB004C81}" srcOrd="2" destOrd="0" presId="urn:microsoft.com/office/officeart/2005/8/layout/chevron2"/>
    <dgm:cxn modelId="{581C8D0B-8A3A-4BDD-89FA-C0D7EC89792A}" type="presParOf" srcId="{C9D763EB-8711-4668-9FCD-E448DB004C81}" destId="{E3AE95B6-7797-4928-B387-748A99F4D4D1}" srcOrd="0" destOrd="0" presId="urn:microsoft.com/office/officeart/2005/8/layout/chevron2"/>
    <dgm:cxn modelId="{AEB9E407-81B8-4987-B2DB-7093186DC976}" type="presParOf" srcId="{C9D763EB-8711-4668-9FCD-E448DB004C81}" destId="{AF931490-1FBA-40ED-A7DB-0B44AF31FA95}" srcOrd="1" destOrd="0" presId="urn:microsoft.com/office/officeart/2005/8/layout/chevron2"/>
    <dgm:cxn modelId="{E0F952EF-9F4E-4EC5-8FC9-66740745D355}" type="presParOf" srcId="{55B1FCD1-42BE-423C-A7B5-2A76B12AE6AD}" destId="{D3A43F0E-B26C-4A35-98BA-11AA8994F028}" srcOrd="3" destOrd="0" presId="urn:microsoft.com/office/officeart/2005/8/layout/chevron2"/>
    <dgm:cxn modelId="{A94FB5ED-DD4E-4C9A-BDE2-D8A84CB26164}" type="presParOf" srcId="{55B1FCD1-42BE-423C-A7B5-2A76B12AE6AD}" destId="{53B65797-EAAA-4F28-9B57-0475152BEF90}" srcOrd="4" destOrd="0" presId="urn:microsoft.com/office/officeart/2005/8/layout/chevron2"/>
    <dgm:cxn modelId="{E8D457CE-50BD-44CF-82A4-604930A7685B}" type="presParOf" srcId="{53B65797-EAAA-4F28-9B57-0475152BEF90}" destId="{D8F92613-BC3C-4BE3-9331-CBB6F7784367}" srcOrd="0" destOrd="0" presId="urn:microsoft.com/office/officeart/2005/8/layout/chevron2"/>
    <dgm:cxn modelId="{21DA8751-7B41-4223-9ECF-A93DC6D30304}" type="presParOf" srcId="{53B65797-EAAA-4F28-9B57-0475152BEF90}" destId="{4C4FE4D4-AD0E-45D8-8CC8-09DAFA8052A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DC1F4-9B66-469D-B668-69BAA8D13B4A}">
      <dsp:nvSpPr>
        <dsp:cNvPr id="0" name=""/>
        <dsp:cNvSpPr/>
      </dsp:nvSpPr>
      <dsp:spPr>
        <a:xfrm>
          <a:off x="6124" y="953649"/>
          <a:ext cx="2138205" cy="2565846"/>
        </a:xfrm>
        <a:prstGeom prst="roundRect">
          <a:avLst>
            <a:gd name="adj" fmla="val 5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Fase 1</a:t>
          </a:r>
        </a:p>
      </dsp:txBody>
      <dsp:txXfrm rot="16200000">
        <a:off x="-832051" y="1791826"/>
        <a:ext cx="2103993" cy="427641"/>
      </dsp:txXfrm>
    </dsp:sp>
    <dsp:sp modelId="{6C90CA2C-F54F-450C-BF03-725E4FD4774C}">
      <dsp:nvSpPr>
        <dsp:cNvPr id="0" name=""/>
        <dsp:cNvSpPr/>
      </dsp:nvSpPr>
      <dsp:spPr>
        <a:xfrm>
          <a:off x="433765" y="953649"/>
          <a:ext cx="1592962" cy="2565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Ik …</a:t>
          </a:r>
        </a:p>
      </dsp:txBody>
      <dsp:txXfrm>
        <a:off x="433765" y="953649"/>
        <a:ext cx="1592962" cy="2565846"/>
      </dsp:txXfrm>
    </dsp:sp>
    <dsp:sp modelId="{2513B29B-6D20-4666-BB7B-3CA9914074E6}">
      <dsp:nvSpPr>
        <dsp:cNvPr id="0" name=""/>
        <dsp:cNvSpPr/>
      </dsp:nvSpPr>
      <dsp:spPr>
        <a:xfrm>
          <a:off x="2219166" y="953649"/>
          <a:ext cx="2138205" cy="2565846"/>
        </a:xfrm>
        <a:prstGeom prst="roundRect">
          <a:avLst>
            <a:gd name="adj" fmla="val 5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Fase 2</a:t>
          </a:r>
        </a:p>
      </dsp:txBody>
      <dsp:txXfrm rot="16200000">
        <a:off x="1380990" y="1791826"/>
        <a:ext cx="2103993" cy="427641"/>
      </dsp:txXfrm>
    </dsp:sp>
    <dsp:sp modelId="{0DB6FC23-9935-4549-8308-B33ED8E5327C}">
      <dsp:nvSpPr>
        <dsp:cNvPr id="0" name=""/>
        <dsp:cNvSpPr/>
      </dsp:nvSpPr>
      <dsp:spPr>
        <a:xfrm rot="5400000">
          <a:off x="2041381" y="2992170"/>
          <a:ext cx="376951" cy="3207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A5C13-8A7F-4D1A-B575-D8F9B09ADC8F}">
      <dsp:nvSpPr>
        <dsp:cNvPr id="0" name=""/>
        <dsp:cNvSpPr/>
      </dsp:nvSpPr>
      <dsp:spPr>
        <a:xfrm>
          <a:off x="2646807" y="953649"/>
          <a:ext cx="1592962" cy="2565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Ik …</a:t>
          </a:r>
        </a:p>
      </dsp:txBody>
      <dsp:txXfrm>
        <a:off x="2646807" y="953649"/>
        <a:ext cx="1592962" cy="2565846"/>
      </dsp:txXfrm>
    </dsp:sp>
    <dsp:sp modelId="{ED6DD4A1-9A70-46CC-A22F-CA9A06CCFA46}">
      <dsp:nvSpPr>
        <dsp:cNvPr id="0" name=""/>
        <dsp:cNvSpPr/>
      </dsp:nvSpPr>
      <dsp:spPr>
        <a:xfrm>
          <a:off x="4432208" y="953649"/>
          <a:ext cx="2138205" cy="2565846"/>
        </a:xfrm>
        <a:prstGeom prst="roundRect">
          <a:avLst>
            <a:gd name="adj" fmla="val 5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Fase 3</a:t>
          </a:r>
        </a:p>
      </dsp:txBody>
      <dsp:txXfrm rot="16200000">
        <a:off x="3594032" y="1791826"/>
        <a:ext cx="2103993" cy="427641"/>
      </dsp:txXfrm>
    </dsp:sp>
    <dsp:sp modelId="{4D947B64-82DA-43CA-BBA6-61A6C5689B4F}">
      <dsp:nvSpPr>
        <dsp:cNvPr id="0" name=""/>
        <dsp:cNvSpPr/>
      </dsp:nvSpPr>
      <dsp:spPr>
        <a:xfrm rot="5400000">
          <a:off x="4254424" y="2992170"/>
          <a:ext cx="376951" cy="3207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E81A3-481F-4023-A87D-A3884DC25A03}">
      <dsp:nvSpPr>
        <dsp:cNvPr id="0" name=""/>
        <dsp:cNvSpPr/>
      </dsp:nvSpPr>
      <dsp:spPr>
        <a:xfrm>
          <a:off x="4859849" y="953649"/>
          <a:ext cx="1592962" cy="2565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Ik …</a:t>
          </a:r>
        </a:p>
      </dsp:txBody>
      <dsp:txXfrm>
        <a:off x="4859849" y="953649"/>
        <a:ext cx="1592962" cy="2565846"/>
      </dsp:txXfrm>
    </dsp:sp>
    <dsp:sp modelId="{B76951EB-DDD0-4BB0-AC14-79D902247674}">
      <dsp:nvSpPr>
        <dsp:cNvPr id="0" name=""/>
        <dsp:cNvSpPr/>
      </dsp:nvSpPr>
      <dsp:spPr>
        <a:xfrm>
          <a:off x="6645251" y="953649"/>
          <a:ext cx="2138205" cy="2565846"/>
        </a:xfrm>
        <a:prstGeom prst="roundRect">
          <a:avLst>
            <a:gd name="adj" fmla="val 5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Fase 4</a:t>
          </a:r>
        </a:p>
      </dsp:txBody>
      <dsp:txXfrm rot="16200000">
        <a:off x="5807074" y="1791826"/>
        <a:ext cx="2103993" cy="427641"/>
      </dsp:txXfrm>
    </dsp:sp>
    <dsp:sp modelId="{ED9FB998-8D90-4788-98A9-1AEE325A1875}">
      <dsp:nvSpPr>
        <dsp:cNvPr id="0" name=""/>
        <dsp:cNvSpPr/>
      </dsp:nvSpPr>
      <dsp:spPr>
        <a:xfrm rot="5400000">
          <a:off x="6467466" y="2992170"/>
          <a:ext cx="376951" cy="3207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BD267-CBA9-42E9-9942-55A829FB0D39}">
      <dsp:nvSpPr>
        <dsp:cNvPr id="0" name=""/>
        <dsp:cNvSpPr/>
      </dsp:nvSpPr>
      <dsp:spPr>
        <a:xfrm>
          <a:off x="7072892" y="953649"/>
          <a:ext cx="1592962" cy="2565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Ik …</a:t>
          </a:r>
        </a:p>
      </dsp:txBody>
      <dsp:txXfrm>
        <a:off x="7072892" y="953649"/>
        <a:ext cx="1592962" cy="2565846"/>
      </dsp:txXfrm>
    </dsp:sp>
    <dsp:sp modelId="{7C221691-4F4E-43AE-A0CB-832CAA5D26CA}">
      <dsp:nvSpPr>
        <dsp:cNvPr id="0" name=""/>
        <dsp:cNvSpPr/>
      </dsp:nvSpPr>
      <dsp:spPr>
        <a:xfrm>
          <a:off x="8858293" y="953649"/>
          <a:ext cx="2138205" cy="2565846"/>
        </a:xfrm>
        <a:prstGeom prst="roundRect">
          <a:avLst>
            <a:gd name="adj" fmla="val 5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kern="1200" dirty="0"/>
            <a:t>Fase 5</a:t>
          </a:r>
        </a:p>
      </dsp:txBody>
      <dsp:txXfrm rot="16200000">
        <a:off x="8020117" y="1791826"/>
        <a:ext cx="2103993" cy="427641"/>
      </dsp:txXfrm>
    </dsp:sp>
    <dsp:sp modelId="{85EDE2BB-C278-4342-99D2-A93F34C8AAE9}">
      <dsp:nvSpPr>
        <dsp:cNvPr id="0" name=""/>
        <dsp:cNvSpPr/>
      </dsp:nvSpPr>
      <dsp:spPr>
        <a:xfrm rot="5400000">
          <a:off x="8680508" y="2992170"/>
          <a:ext cx="376951" cy="32073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C6B6EA-3A52-4DB8-B6CA-9CC7889D7A27}">
      <dsp:nvSpPr>
        <dsp:cNvPr id="0" name=""/>
        <dsp:cNvSpPr/>
      </dsp:nvSpPr>
      <dsp:spPr>
        <a:xfrm>
          <a:off x="9285934" y="953649"/>
          <a:ext cx="1592962" cy="256584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Ik …</a:t>
          </a:r>
        </a:p>
      </dsp:txBody>
      <dsp:txXfrm>
        <a:off x="9285934" y="953649"/>
        <a:ext cx="1592962" cy="25658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CBCCE-94A0-4DEE-9CD1-38DD5FFAEF6C}">
      <dsp:nvSpPr>
        <dsp:cNvPr id="0" name=""/>
        <dsp:cNvSpPr/>
      </dsp:nvSpPr>
      <dsp:spPr>
        <a:xfrm rot="5400000">
          <a:off x="-272870" y="274021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Activiteiten:</a:t>
          </a:r>
        </a:p>
      </dsp:txBody>
      <dsp:txXfrm rot="-5400000">
        <a:off x="1" y="637849"/>
        <a:ext cx="1273395" cy="545741"/>
      </dsp:txXfrm>
    </dsp:sp>
    <dsp:sp modelId="{3F3279A6-1EE6-40F6-881B-6D891A251BE5}">
      <dsp:nvSpPr>
        <dsp:cNvPr id="0" name=""/>
        <dsp:cNvSpPr/>
      </dsp:nvSpPr>
      <dsp:spPr>
        <a:xfrm rot="5400000">
          <a:off x="2721946" y="-1447400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73395" y="58873"/>
        <a:ext cx="4021819" cy="1066994"/>
      </dsp:txXfrm>
    </dsp:sp>
    <dsp:sp modelId="{1C81118A-F434-44E5-9FD7-495C51901389}">
      <dsp:nvSpPr>
        <dsp:cNvPr id="0" name=""/>
        <dsp:cNvSpPr/>
      </dsp:nvSpPr>
      <dsp:spPr>
        <a:xfrm rot="5400000">
          <a:off x="-272870" y="1901170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Beleving:</a:t>
          </a:r>
        </a:p>
      </dsp:txBody>
      <dsp:txXfrm rot="-5400000">
        <a:off x="1" y="2264998"/>
        <a:ext cx="1273395" cy="545741"/>
      </dsp:txXfrm>
    </dsp:sp>
    <dsp:sp modelId="{CCB6F421-995B-40C1-BE8C-B6329F87DB92}">
      <dsp:nvSpPr>
        <dsp:cNvPr id="0" name=""/>
        <dsp:cNvSpPr/>
      </dsp:nvSpPr>
      <dsp:spPr>
        <a:xfrm rot="5400000">
          <a:off x="2721946" y="179748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73395" y="1686021"/>
        <a:ext cx="4021819" cy="1066994"/>
      </dsp:txXfrm>
    </dsp:sp>
    <dsp:sp modelId="{2219192B-6E02-4105-8454-14CD97A8A188}">
      <dsp:nvSpPr>
        <dsp:cNvPr id="0" name=""/>
        <dsp:cNvSpPr/>
      </dsp:nvSpPr>
      <dsp:spPr>
        <a:xfrm rot="5400000">
          <a:off x="-272870" y="3528320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de klant wil:</a:t>
          </a:r>
        </a:p>
      </dsp:txBody>
      <dsp:txXfrm rot="-5400000">
        <a:off x="1" y="3892148"/>
        <a:ext cx="1273395" cy="545741"/>
      </dsp:txXfrm>
    </dsp:sp>
    <dsp:sp modelId="{58534D3F-275A-4804-B3D4-699136E8BB14}">
      <dsp:nvSpPr>
        <dsp:cNvPr id="0" name=""/>
        <dsp:cNvSpPr/>
      </dsp:nvSpPr>
      <dsp:spPr>
        <a:xfrm rot="5400000">
          <a:off x="2721946" y="1806898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3395" y="3313171"/>
        <a:ext cx="4021819" cy="10669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8F4F1-83EC-48E3-B6C6-AADF2947C69A}">
      <dsp:nvSpPr>
        <dsp:cNvPr id="0" name=""/>
        <dsp:cNvSpPr/>
      </dsp:nvSpPr>
      <dsp:spPr>
        <a:xfrm rot="5400000">
          <a:off x="-272603" y="27623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gaat goed </a:t>
          </a:r>
          <a:r>
            <a:rPr lang="nl-N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(fijne momenten):</a:t>
          </a:r>
        </a:p>
      </dsp:txBody>
      <dsp:txXfrm rot="-5400000">
        <a:off x="2" y="639704"/>
        <a:ext cx="1272151" cy="545208"/>
      </dsp:txXfrm>
    </dsp:sp>
    <dsp:sp modelId="{6AB74CC6-4537-48C6-82A7-1F649B54557C}">
      <dsp:nvSpPr>
        <dsp:cNvPr id="0" name=""/>
        <dsp:cNvSpPr/>
      </dsp:nvSpPr>
      <dsp:spPr>
        <a:xfrm rot="5400000">
          <a:off x="2721591" y="-1445811"/>
          <a:ext cx="1181904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1" y="61325"/>
        <a:ext cx="4023089" cy="1066512"/>
      </dsp:txXfrm>
    </dsp:sp>
    <dsp:sp modelId="{E3AE95B6-7797-4928-B387-748A99F4D4D1}">
      <dsp:nvSpPr>
        <dsp:cNvPr id="0" name=""/>
        <dsp:cNvSpPr/>
      </dsp:nvSpPr>
      <dsp:spPr>
        <a:xfrm rot="5400000">
          <a:off x="-272603" y="190179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(Pijnpunten):</a:t>
          </a:r>
        </a:p>
      </dsp:txBody>
      <dsp:txXfrm rot="-5400000">
        <a:off x="2" y="2265264"/>
        <a:ext cx="1272151" cy="545208"/>
      </dsp:txXfrm>
    </dsp:sp>
    <dsp:sp modelId="{AF931490-1FBA-40ED-A7DB-0B44AF31FA95}">
      <dsp:nvSpPr>
        <dsp:cNvPr id="0" name=""/>
        <dsp:cNvSpPr/>
      </dsp:nvSpPr>
      <dsp:spPr>
        <a:xfrm rot="5400000">
          <a:off x="2721902" y="179437"/>
          <a:ext cx="1181283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2" y="1686853"/>
        <a:ext cx="4023120" cy="1065953"/>
      </dsp:txXfrm>
    </dsp:sp>
    <dsp:sp modelId="{D8F92613-BC3C-4BE3-9331-CBB6F7784367}">
      <dsp:nvSpPr>
        <dsp:cNvPr id="0" name=""/>
        <dsp:cNvSpPr/>
      </dsp:nvSpPr>
      <dsp:spPr>
        <a:xfrm rot="5400000">
          <a:off x="-272603" y="352735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Verbeter/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</dsp:txBody>
      <dsp:txXfrm rot="-5400000">
        <a:off x="2" y="3890824"/>
        <a:ext cx="1272151" cy="545208"/>
      </dsp:txXfrm>
    </dsp:sp>
    <dsp:sp modelId="{4C4FE4D4-AD0E-45D8-8CC8-09DAFA8052A4}">
      <dsp:nvSpPr>
        <dsp:cNvPr id="0" name=""/>
        <dsp:cNvSpPr/>
      </dsp:nvSpPr>
      <dsp:spPr>
        <a:xfrm rot="5400000">
          <a:off x="2721902" y="1804998"/>
          <a:ext cx="1181283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2" y="3312414"/>
        <a:ext cx="4023120" cy="106595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62B3D-B56A-4EEA-A23B-89AF3082DEFA}">
      <dsp:nvSpPr>
        <dsp:cNvPr id="0" name=""/>
        <dsp:cNvSpPr/>
      </dsp:nvSpPr>
      <dsp:spPr>
        <a:xfrm>
          <a:off x="0" y="0"/>
          <a:ext cx="8214128" cy="1345111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Aandachtsgebieden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>
        <a:off x="39397" y="39397"/>
        <a:ext cx="6762647" cy="1266317"/>
      </dsp:txXfrm>
    </dsp:sp>
    <dsp:sp modelId="{9322B01A-1389-410E-A5BC-D2B642F5C748}">
      <dsp:nvSpPr>
        <dsp:cNvPr id="0" name=""/>
        <dsp:cNvSpPr/>
      </dsp:nvSpPr>
      <dsp:spPr>
        <a:xfrm>
          <a:off x="724776" y="1569297"/>
          <a:ext cx="8214128" cy="1345111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>
        <a:off x="764173" y="1608694"/>
        <a:ext cx="6536235" cy="1266317"/>
      </dsp:txXfrm>
    </dsp:sp>
    <dsp:sp modelId="{8FEF6C18-68FE-4CA2-9E9A-7DAE5CAFCF65}">
      <dsp:nvSpPr>
        <dsp:cNvPr id="0" name=""/>
        <dsp:cNvSpPr/>
      </dsp:nvSpPr>
      <dsp:spPr>
        <a:xfrm>
          <a:off x="1449552" y="3138594"/>
          <a:ext cx="8214128" cy="1345111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>
        <a:off x="1488949" y="3177991"/>
        <a:ext cx="6536235" cy="1266317"/>
      </dsp:txXfrm>
    </dsp:sp>
    <dsp:sp modelId="{49DCBDE8-DBF2-4367-8067-CB871657C5C0}">
      <dsp:nvSpPr>
        <dsp:cNvPr id="0" name=""/>
        <dsp:cNvSpPr/>
      </dsp:nvSpPr>
      <dsp:spPr>
        <a:xfrm>
          <a:off x="7339805" y="1020043"/>
          <a:ext cx="874322" cy="8743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>
        <a:off x="7536527" y="1020043"/>
        <a:ext cx="480878" cy="657927"/>
      </dsp:txXfrm>
    </dsp:sp>
    <dsp:sp modelId="{2C468167-DA7A-42BA-8FDF-34E5D4F830F2}">
      <dsp:nvSpPr>
        <dsp:cNvPr id="0" name=""/>
        <dsp:cNvSpPr/>
      </dsp:nvSpPr>
      <dsp:spPr>
        <a:xfrm>
          <a:off x="8064581" y="2580372"/>
          <a:ext cx="874322" cy="87432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>
        <a:off x="8261303" y="2580372"/>
        <a:ext cx="480878" cy="65792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B8C5A-B4DA-4953-8F7F-6835C0CC2E35}">
      <dsp:nvSpPr>
        <dsp:cNvPr id="0" name=""/>
        <dsp:cNvSpPr/>
      </dsp:nvSpPr>
      <dsp:spPr>
        <a:xfrm>
          <a:off x="0" y="0"/>
          <a:ext cx="8214128" cy="20176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Advies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>
        <a:off x="59095" y="59095"/>
        <a:ext cx="6128711" cy="1899477"/>
      </dsp:txXfrm>
    </dsp:sp>
    <dsp:sp modelId="{8226EB09-A7DF-4E88-8A0F-C14F1EC48CF7}">
      <dsp:nvSpPr>
        <dsp:cNvPr id="0" name=""/>
        <dsp:cNvSpPr/>
      </dsp:nvSpPr>
      <dsp:spPr>
        <a:xfrm>
          <a:off x="1449552" y="2466038"/>
          <a:ext cx="8214128" cy="2017667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Vervolg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8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>
        <a:off x="1508647" y="2525133"/>
        <a:ext cx="5334901" cy="1899477"/>
      </dsp:txXfrm>
    </dsp:sp>
    <dsp:sp modelId="{FE6C46F0-427E-4642-8F73-7942889C1687}">
      <dsp:nvSpPr>
        <dsp:cNvPr id="0" name=""/>
        <dsp:cNvSpPr/>
      </dsp:nvSpPr>
      <dsp:spPr>
        <a:xfrm>
          <a:off x="6902643" y="1586110"/>
          <a:ext cx="1311484" cy="13114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3600" kern="1200"/>
        </a:p>
      </dsp:txBody>
      <dsp:txXfrm>
        <a:off x="7197727" y="1586110"/>
        <a:ext cx="721316" cy="986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CBCCE-94A0-4DEE-9CD1-38DD5FFAEF6C}">
      <dsp:nvSpPr>
        <dsp:cNvPr id="0" name=""/>
        <dsp:cNvSpPr/>
      </dsp:nvSpPr>
      <dsp:spPr>
        <a:xfrm rot="5400000">
          <a:off x="-272870" y="274021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Activiteiten:</a:t>
          </a:r>
        </a:p>
      </dsp:txBody>
      <dsp:txXfrm rot="-5400000">
        <a:off x="1" y="637849"/>
        <a:ext cx="1273395" cy="545741"/>
      </dsp:txXfrm>
    </dsp:sp>
    <dsp:sp modelId="{3F3279A6-1EE6-40F6-881B-6D891A251BE5}">
      <dsp:nvSpPr>
        <dsp:cNvPr id="0" name=""/>
        <dsp:cNvSpPr/>
      </dsp:nvSpPr>
      <dsp:spPr>
        <a:xfrm rot="5400000">
          <a:off x="2721946" y="-1447400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73395" y="58873"/>
        <a:ext cx="4021819" cy="1066994"/>
      </dsp:txXfrm>
    </dsp:sp>
    <dsp:sp modelId="{1C81118A-F434-44E5-9FD7-495C51901389}">
      <dsp:nvSpPr>
        <dsp:cNvPr id="0" name=""/>
        <dsp:cNvSpPr/>
      </dsp:nvSpPr>
      <dsp:spPr>
        <a:xfrm rot="5400000">
          <a:off x="-272870" y="1901170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Beleving:</a:t>
          </a:r>
        </a:p>
      </dsp:txBody>
      <dsp:txXfrm rot="-5400000">
        <a:off x="1" y="2264998"/>
        <a:ext cx="1273395" cy="545741"/>
      </dsp:txXfrm>
    </dsp:sp>
    <dsp:sp modelId="{CCB6F421-995B-40C1-BE8C-B6329F87DB92}">
      <dsp:nvSpPr>
        <dsp:cNvPr id="0" name=""/>
        <dsp:cNvSpPr/>
      </dsp:nvSpPr>
      <dsp:spPr>
        <a:xfrm rot="5400000">
          <a:off x="2721946" y="179748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73395" y="1686021"/>
        <a:ext cx="4021819" cy="1066994"/>
      </dsp:txXfrm>
    </dsp:sp>
    <dsp:sp modelId="{2219192B-6E02-4105-8454-14CD97A8A188}">
      <dsp:nvSpPr>
        <dsp:cNvPr id="0" name=""/>
        <dsp:cNvSpPr/>
      </dsp:nvSpPr>
      <dsp:spPr>
        <a:xfrm rot="5400000">
          <a:off x="-272870" y="3528320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de klant wil:</a:t>
          </a:r>
        </a:p>
      </dsp:txBody>
      <dsp:txXfrm rot="-5400000">
        <a:off x="1" y="3892148"/>
        <a:ext cx="1273395" cy="545741"/>
      </dsp:txXfrm>
    </dsp:sp>
    <dsp:sp modelId="{58534D3F-275A-4804-B3D4-699136E8BB14}">
      <dsp:nvSpPr>
        <dsp:cNvPr id="0" name=""/>
        <dsp:cNvSpPr/>
      </dsp:nvSpPr>
      <dsp:spPr>
        <a:xfrm rot="5400000">
          <a:off x="2721946" y="1806898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3395" y="3313171"/>
        <a:ext cx="4021819" cy="10669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8F4F1-83EC-48E3-B6C6-AADF2947C69A}">
      <dsp:nvSpPr>
        <dsp:cNvPr id="0" name=""/>
        <dsp:cNvSpPr/>
      </dsp:nvSpPr>
      <dsp:spPr>
        <a:xfrm rot="5400000">
          <a:off x="-272603" y="27623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gaat goed </a:t>
          </a:r>
          <a:r>
            <a:rPr lang="nl-N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(fijne momenten):</a:t>
          </a:r>
        </a:p>
      </dsp:txBody>
      <dsp:txXfrm rot="-5400000">
        <a:off x="2" y="639704"/>
        <a:ext cx="1272151" cy="545208"/>
      </dsp:txXfrm>
    </dsp:sp>
    <dsp:sp modelId="{6AB74CC6-4537-48C6-82A7-1F649B54557C}">
      <dsp:nvSpPr>
        <dsp:cNvPr id="0" name=""/>
        <dsp:cNvSpPr/>
      </dsp:nvSpPr>
      <dsp:spPr>
        <a:xfrm rot="5400000">
          <a:off x="2721591" y="-1445811"/>
          <a:ext cx="1181904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1" y="61325"/>
        <a:ext cx="4023089" cy="1066512"/>
      </dsp:txXfrm>
    </dsp:sp>
    <dsp:sp modelId="{E3AE95B6-7797-4928-B387-748A99F4D4D1}">
      <dsp:nvSpPr>
        <dsp:cNvPr id="0" name=""/>
        <dsp:cNvSpPr/>
      </dsp:nvSpPr>
      <dsp:spPr>
        <a:xfrm rot="5400000">
          <a:off x="-272603" y="190179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(Pijnpunten):</a:t>
          </a:r>
        </a:p>
      </dsp:txBody>
      <dsp:txXfrm rot="-5400000">
        <a:off x="2" y="2265264"/>
        <a:ext cx="1272151" cy="545208"/>
      </dsp:txXfrm>
    </dsp:sp>
    <dsp:sp modelId="{AF931490-1FBA-40ED-A7DB-0B44AF31FA95}">
      <dsp:nvSpPr>
        <dsp:cNvPr id="0" name=""/>
        <dsp:cNvSpPr/>
      </dsp:nvSpPr>
      <dsp:spPr>
        <a:xfrm rot="5400000">
          <a:off x="2721902" y="179437"/>
          <a:ext cx="1181283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2" y="1686853"/>
        <a:ext cx="4023120" cy="1065953"/>
      </dsp:txXfrm>
    </dsp:sp>
    <dsp:sp modelId="{D8F92613-BC3C-4BE3-9331-CBB6F7784367}">
      <dsp:nvSpPr>
        <dsp:cNvPr id="0" name=""/>
        <dsp:cNvSpPr/>
      </dsp:nvSpPr>
      <dsp:spPr>
        <a:xfrm rot="5400000">
          <a:off x="-272603" y="352735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Verbeter/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</dsp:txBody>
      <dsp:txXfrm rot="-5400000">
        <a:off x="2" y="3890824"/>
        <a:ext cx="1272151" cy="545208"/>
      </dsp:txXfrm>
    </dsp:sp>
    <dsp:sp modelId="{4C4FE4D4-AD0E-45D8-8CC8-09DAFA8052A4}">
      <dsp:nvSpPr>
        <dsp:cNvPr id="0" name=""/>
        <dsp:cNvSpPr/>
      </dsp:nvSpPr>
      <dsp:spPr>
        <a:xfrm rot="5400000">
          <a:off x="2721902" y="1804998"/>
          <a:ext cx="1181283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2" y="3312414"/>
        <a:ext cx="4023120" cy="10659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CBCCE-94A0-4DEE-9CD1-38DD5FFAEF6C}">
      <dsp:nvSpPr>
        <dsp:cNvPr id="0" name=""/>
        <dsp:cNvSpPr/>
      </dsp:nvSpPr>
      <dsp:spPr>
        <a:xfrm rot="5400000">
          <a:off x="-272870" y="274021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Activiteiten:</a:t>
          </a:r>
        </a:p>
      </dsp:txBody>
      <dsp:txXfrm rot="-5400000">
        <a:off x="1" y="637849"/>
        <a:ext cx="1273395" cy="545741"/>
      </dsp:txXfrm>
    </dsp:sp>
    <dsp:sp modelId="{3F3279A6-1EE6-40F6-881B-6D891A251BE5}">
      <dsp:nvSpPr>
        <dsp:cNvPr id="0" name=""/>
        <dsp:cNvSpPr/>
      </dsp:nvSpPr>
      <dsp:spPr>
        <a:xfrm rot="5400000">
          <a:off x="2721946" y="-1447400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73395" y="58873"/>
        <a:ext cx="4021819" cy="1066994"/>
      </dsp:txXfrm>
    </dsp:sp>
    <dsp:sp modelId="{1C81118A-F434-44E5-9FD7-495C51901389}">
      <dsp:nvSpPr>
        <dsp:cNvPr id="0" name=""/>
        <dsp:cNvSpPr/>
      </dsp:nvSpPr>
      <dsp:spPr>
        <a:xfrm rot="5400000">
          <a:off x="-272870" y="1901170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Beleving:</a:t>
          </a:r>
        </a:p>
      </dsp:txBody>
      <dsp:txXfrm rot="-5400000">
        <a:off x="1" y="2264998"/>
        <a:ext cx="1273395" cy="545741"/>
      </dsp:txXfrm>
    </dsp:sp>
    <dsp:sp modelId="{CCB6F421-995B-40C1-BE8C-B6329F87DB92}">
      <dsp:nvSpPr>
        <dsp:cNvPr id="0" name=""/>
        <dsp:cNvSpPr/>
      </dsp:nvSpPr>
      <dsp:spPr>
        <a:xfrm rot="5400000">
          <a:off x="2721946" y="179748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73395" y="1686021"/>
        <a:ext cx="4021819" cy="1066994"/>
      </dsp:txXfrm>
    </dsp:sp>
    <dsp:sp modelId="{2219192B-6E02-4105-8454-14CD97A8A188}">
      <dsp:nvSpPr>
        <dsp:cNvPr id="0" name=""/>
        <dsp:cNvSpPr/>
      </dsp:nvSpPr>
      <dsp:spPr>
        <a:xfrm rot="5400000">
          <a:off x="-272870" y="3528320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de klant wil:</a:t>
          </a:r>
        </a:p>
      </dsp:txBody>
      <dsp:txXfrm rot="-5400000">
        <a:off x="1" y="3892148"/>
        <a:ext cx="1273395" cy="545741"/>
      </dsp:txXfrm>
    </dsp:sp>
    <dsp:sp modelId="{58534D3F-275A-4804-B3D4-699136E8BB14}">
      <dsp:nvSpPr>
        <dsp:cNvPr id="0" name=""/>
        <dsp:cNvSpPr/>
      </dsp:nvSpPr>
      <dsp:spPr>
        <a:xfrm rot="5400000">
          <a:off x="2721946" y="1806898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3395" y="3313171"/>
        <a:ext cx="4021819" cy="10669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8F4F1-83EC-48E3-B6C6-AADF2947C69A}">
      <dsp:nvSpPr>
        <dsp:cNvPr id="0" name=""/>
        <dsp:cNvSpPr/>
      </dsp:nvSpPr>
      <dsp:spPr>
        <a:xfrm rot="5400000">
          <a:off x="-272603" y="27623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gaat goed </a:t>
          </a:r>
          <a:r>
            <a:rPr lang="nl-N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(fijne momenten):</a:t>
          </a:r>
        </a:p>
      </dsp:txBody>
      <dsp:txXfrm rot="-5400000">
        <a:off x="2" y="639704"/>
        <a:ext cx="1272151" cy="545208"/>
      </dsp:txXfrm>
    </dsp:sp>
    <dsp:sp modelId="{6AB74CC6-4537-48C6-82A7-1F649B54557C}">
      <dsp:nvSpPr>
        <dsp:cNvPr id="0" name=""/>
        <dsp:cNvSpPr/>
      </dsp:nvSpPr>
      <dsp:spPr>
        <a:xfrm rot="5400000">
          <a:off x="2721591" y="-1445811"/>
          <a:ext cx="1181904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1" y="61325"/>
        <a:ext cx="4023089" cy="1066512"/>
      </dsp:txXfrm>
    </dsp:sp>
    <dsp:sp modelId="{E3AE95B6-7797-4928-B387-748A99F4D4D1}">
      <dsp:nvSpPr>
        <dsp:cNvPr id="0" name=""/>
        <dsp:cNvSpPr/>
      </dsp:nvSpPr>
      <dsp:spPr>
        <a:xfrm rot="5400000">
          <a:off x="-272603" y="190179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(Pijnpunten):</a:t>
          </a:r>
        </a:p>
      </dsp:txBody>
      <dsp:txXfrm rot="-5400000">
        <a:off x="2" y="2265264"/>
        <a:ext cx="1272151" cy="545208"/>
      </dsp:txXfrm>
    </dsp:sp>
    <dsp:sp modelId="{AF931490-1FBA-40ED-A7DB-0B44AF31FA95}">
      <dsp:nvSpPr>
        <dsp:cNvPr id="0" name=""/>
        <dsp:cNvSpPr/>
      </dsp:nvSpPr>
      <dsp:spPr>
        <a:xfrm rot="5400000">
          <a:off x="2721902" y="179437"/>
          <a:ext cx="1181283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2" y="1686853"/>
        <a:ext cx="4023120" cy="1065953"/>
      </dsp:txXfrm>
    </dsp:sp>
    <dsp:sp modelId="{D8F92613-BC3C-4BE3-9331-CBB6F7784367}">
      <dsp:nvSpPr>
        <dsp:cNvPr id="0" name=""/>
        <dsp:cNvSpPr/>
      </dsp:nvSpPr>
      <dsp:spPr>
        <a:xfrm rot="5400000">
          <a:off x="-272603" y="352735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Verbeter/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</dsp:txBody>
      <dsp:txXfrm rot="-5400000">
        <a:off x="2" y="3890824"/>
        <a:ext cx="1272151" cy="545208"/>
      </dsp:txXfrm>
    </dsp:sp>
    <dsp:sp modelId="{4C4FE4D4-AD0E-45D8-8CC8-09DAFA8052A4}">
      <dsp:nvSpPr>
        <dsp:cNvPr id="0" name=""/>
        <dsp:cNvSpPr/>
      </dsp:nvSpPr>
      <dsp:spPr>
        <a:xfrm rot="5400000">
          <a:off x="2721902" y="1804998"/>
          <a:ext cx="1181283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2" y="3312414"/>
        <a:ext cx="4023120" cy="10659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CBCCE-94A0-4DEE-9CD1-38DD5FFAEF6C}">
      <dsp:nvSpPr>
        <dsp:cNvPr id="0" name=""/>
        <dsp:cNvSpPr/>
      </dsp:nvSpPr>
      <dsp:spPr>
        <a:xfrm rot="5400000">
          <a:off x="-272870" y="274021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Activiteiten:</a:t>
          </a:r>
        </a:p>
      </dsp:txBody>
      <dsp:txXfrm rot="-5400000">
        <a:off x="1" y="637849"/>
        <a:ext cx="1273395" cy="545741"/>
      </dsp:txXfrm>
    </dsp:sp>
    <dsp:sp modelId="{3F3279A6-1EE6-40F6-881B-6D891A251BE5}">
      <dsp:nvSpPr>
        <dsp:cNvPr id="0" name=""/>
        <dsp:cNvSpPr/>
      </dsp:nvSpPr>
      <dsp:spPr>
        <a:xfrm rot="5400000">
          <a:off x="2721946" y="-1447400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73395" y="58873"/>
        <a:ext cx="4021819" cy="1066994"/>
      </dsp:txXfrm>
    </dsp:sp>
    <dsp:sp modelId="{1C81118A-F434-44E5-9FD7-495C51901389}">
      <dsp:nvSpPr>
        <dsp:cNvPr id="0" name=""/>
        <dsp:cNvSpPr/>
      </dsp:nvSpPr>
      <dsp:spPr>
        <a:xfrm rot="5400000">
          <a:off x="-272870" y="1901170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Beleving:</a:t>
          </a:r>
        </a:p>
      </dsp:txBody>
      <dsp:txXfrm rot="-5400000">
        <a:off x="1" y="2264998"/>
        <a:ext cx="1273395" cy="545741"/>
      </dsp:txXfrm>
    </dsp:sp>
    <dsp:sp modelId="{CCB6F421-995B-40C1-BE8C-B6329F87DB92}">
      <dsp:nvSpPr>
        <dsp:cNvPr id="0" name=""/>
        <dsp:cNvSpPr/>
      </dsp:nvSpPr>
      <dsp:spPr>
        <a:xfrm rot="5400000">
          <a:off x="2721946" y="179748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73395" y="1686021"/>
        <a:ext cx="4021819" cy="1066994"/>
      </dsp:txXfrm>
    </dsp:sp>
    <dsp:sp modelId="{2219192B-6E02-4105-8454-14CD97A8A188}">
      <dsp:nvSpPr>
        <dsp:cNvPr id="0" name=""/>
        <dsp:cNvSpPr/>
      </dsp:nvSpPr>
      <dsp:spPr>
        <a:xfrm rot="5400000">
          <a:off x="-272870" y="3528320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de klant wil:</a:t>
          </a:r>
        </a:p>
      </dsp:txBody>
      <dsp:txXfrm rot="-5400000">
        <a:off x="1" y="3892148"/>
        <a:ext cx="1273395" cy="545741"/>
      </dsp:txXfrm>
    </dsp:sp>
    <dsp:sp modelId="{58534D3F-275A-4804-B3D4-699136E8BB14}">
      <dsp:nvSpPr>
        <dsp:cNvPr id="0" name=""/>
        <dsp:cNvSpPr/>
      </dsp:nvSpPr>
      <dsp:spPr>
        <a:xfrm rot="5400000">
          <a:off x="2721946" y="1806898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3395" y="3313171"/>
        <a:ext cx="4021819" cy="10669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8F4F1-83EC-48E3-B6C6-AADF2947C69A}">
      <dsp:nvSpPr>
        <dsp:cNvPr id="0" name=""/>
        <dsp:cNvSpPr/>
      </dsp:nvSpPr>
      <dsp:spPr>
        <a:xfrm rot="5400000">
          <a:off x="-272603" y="27623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gaat goed </a:t>
          </a:r>
          <a:r>
            <a:rPr lang="nl-N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(fijne momenten):</a:t>
          </a:r>
        </a:p>
      </dsp:txBody>
      <dsp:txXfrm rot="-5400000">
        <a:off x="2" y="639704"/>
        <a:ext cx="1272151" cy="545208"/>
      </dsp:txXfrm>
    </dsp:sp>
    <dsp:sp modelId="{6AB74CC6-4537-48C6-82A7-1F649B54557C}">
      <dsp:nvSpPr>
        <dsp:cNvPr id="0" name=""/>
        <dsp:cNvSpPr/>
      </dsp:nvSpPr>
      <dsp:spPr>
        <a:xfrm rot="5400000">
          <a:off x="2721591" y="-1445811"/>
          <a:ext cx="1181904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1" y="61325"/>
        <a:ext cx="4023089" cy="1066512"/>
      </dsp:txXfrm>
    </dsp:sp>
    <dsp:sp modelId="{E3AE95B6-7797-4928-B387-748A99F4D4D1}">
      <dsp:nvSpPr>
        <dsp:cNvPr id="0" name=""/>
        <dsp:cNvSpPr/>
      </dsp:nvSpPr>
      <dsp:spPr>
        <a:xfrm rot="5400000">
          <a:off x="-272603" y="190179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(Pijnpunten):</a:t>
          </a:r>
        </a:p>
      </dsp:txBody>
      <dsp:txXfrm rot="-5400000">
        <a:off x="2" y="2265264"/>
        <a:ext cx="1272151" cy="545208"/>
      </dsp:txXfrm>
    </dsp:sp>
    <dsp:sp modelId="{AF931490-1FBA-40ED-A7DB-0B44AF31FA95}">
      <dsp:nvSpPr>
        <dsp:cNvPr id="0" name=""/>
        <dsp:cNvSpPr/>
      </dsp:nvSpPr>
      <dsp:spPr>
        <a:xfrm rot="5400000">
          <a:off x="2721902" y="179437"/>
          <a:ext cx="1181283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2" y="1686853"/>
        <a:ext cx="4023120" cy="1065953"/>
      </dsp:txXfrm>
    </dsp:sp>
    <dsp:sp modelId="{D8F92613-BC3C-4BE3-9331-CBB6F7784367}">
      <dsp:nvSpPr>
        <dsp:cNvPr id="0" name=""/>
        <dsp:cNvSpPr/>
      </dsp:nvSpPr>
      <dsp:spPr>
        <a:xfrm rot="5400000">
          <a:off x="-272603" y="352735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Verbeter/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</dsp:txBody>
      <dsp:txXfrm rot="-5400000">
        <a:off x="2" y="3890824"/>
        <a:ext cx="1272151" cy="545208"/>
      </dsp:txXfrm>
    </dsp:sp>
    <dsp:sp modelId="{4C4FE4D4-AD0E-45D8-8CC8-09DAFA8052A4}">
      <dsp:nvSpPr>
        <dsp:cNvPr id="0" name=""/>
        <dsp:cNvSpPr/>
      </dsp:nvSpPr>
      <dsp:spPr>
        <a:xfrm rot="5400000">
          <a:off x="2721902" y="1804998"/>
          <a:ext cx="1181283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2" y="3312414"/>
        <a:ext cx="4023120" cy="106595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CBCCE-94A0-4DEE-9CD1-38DD5FFAEF6C}">
      <dsp:nvSpPr>
        <dsp:cNvPr id="0" name=""/>
        <dsp:cNvSpPr/>
      </dsp:nvSpPr>
      <dsp:spPr>
        <a:xfrm rot="5400000">
          <a:off x="-272870" y="274021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Activiteiten:</a:t>
          </a:r>
        </a:p>
      </dsp:txBody>
      <dsp:txXfrm rot="-5400000">
        <a:off x="1" y="637849"/>
        <a:ext cx="1273395" cy="545741"/>
      </dsp:txXfrm>
    </dsp:sp>
    <dsp:sp modelId="{3F3279A6-1EE6-40F6-881B-6D891A251BE5}">
      <dsp:nvSpPr>
        <dsp:cNvPr id="0" name=""/>
        <dsp:cNvSpPr/>
      </dsp:nvSpPr>
      <dsp:spPr>
        <a:xfrm rot="5400000">
          <a:off x="2721946" y="-1447400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73395" y="58873"/>
        <a:ext cx="4021819" cy="1066994"/>
      </dsp:txXfrm>
    </dsp:sp>
    <dsp:sp modelId="{1C81118A-F434-44E5-9FD7-495C51901389}">
      <dsp:nvSpPr>
        <dsp:cNvPr id="0" name=""/>
        <dsp:cNvSpPr/>
      </dsp:nvSpPr>
      <dsp:spPr>
        <a:xfrm rot="5400000">
          <a:off x="-272870" y="1901170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Beleving:</a:t>
          </a:r>
        </a:p>
      </dsp:txBody>
      <dsp:txXfrm rot="-5400000">
        <a:off x="1" y="2264998"/>
        <a:ext cx="1273395" cy="545741"/>
      </dsp:txXfrm>
    </dsp:sp>
    <dsp:sp modelId="{CCB6F421-995B-40C1-BE8C-B6329F87DB92}">
      <dsp:nvSpPr>
        <dsp:cNvPr id="0" name=""/>
        <dsp:cNvSpPr/>
      </dsp:nvSpPr>
      <dsp:spPr>
        <a:xfrm rot="5400000">
          <a:off x="2721946" y="179748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sp:txBody>
      <dsp:txXfrm rot="-5400000">
        <a:off x="1273395" y="1686021"/>
        <a:ext cx="4021819" cy="1066994"/>
      </dsp:txXfrm>
    </dsp:sp>
    <dsp:sp modelId="{2219192B-6E02-4105-8454-14CD97A8A188}">
      <dsp:nvSpPr>
        <dsp:cNvPr id="0" name=""/>
        <dsp:cNvSpPr/>
      </dsp:nvSpPr>
      <dsp:spPr>
        <a:xfrm rot="5400000">
          <a:off x="-272870" y="3528320"/>
          <a:ext cx="1819136" cy="1273395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de klant wil:</a:t>
          </a:r>
        </a:p>
      </dsp:txBody>
      <dsp:txXfrm rot="-5400000">
        <a:off x="1" y="3892148"/>
        <a:ext cx="1273395" cy="545741"/>
      </dsp:txXfrm>
    </dsp:sp>
    <dsp:sp modelId="{58534D3F-275A-4804-B3D4-699136E8BB14}">
      <dsp:nvSpPr>
        <dsp:cNvPr id="0" name=""/>
        <dsp:cNvSpPr/>
      </dsp:nvSpPr>
      <dsp:spPr>
        <a:xfrm rot="5400000">
          <a:off x="2721946" y="1806898"/>
          <a:ext cx="1182438" cy="4079541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l-NL" sz="1200" kern="12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3395" y="3313171"/>
        <a:ext cx="4021819" cy="10669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8F4F1-83EC-48E3-B6C6-AADF2947C69A}">
      <dsp:nvSpPr>
        <dsp:cNvPr id="0" name=""/>
        <dsp:cNvSpPr/>
      </dsp:nvSpPr>
      <dsp:spPr>
        <a:xfrm rot="5400000">
          <a:off x="-272603" y="27623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Wat gaat goed </a:t>
          </a:r>
          <a:r>
            <a:rPr lang="nl-N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(fijne momenten):</a:t>
          </a:r>
        </a:p>
      </dsp:txBody>
      <dsp:txXfrm rot="-5400000">
        <a:off x="2" y="639704"/>
        <a:ext cx="1272151" cy="545208"/>
      </dsp:txXfrm>
    </dsp:sp>
    <dsp:sp modelId="{6AB74CC6-4537-48C6-82A7-1F649B54557C}">
      <dsp:nvSpPr>
        <dsp:cNvPr id="0" name=""/>
        <dsp:cNvSpPr/>
      </dsp:nvSpPr>
      <dsp:spPr>
        <a:xfrm rot="5400000">
          <a:off x="2721591" y="-1445811"/>
          <a:ext cx="1181904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1" y="61325"/>
        <a:ext cx="4023089" cy="1066512"/>
      </dsp:txXfrm>
    </dsp:sp>
    <dsp:sp modelId="{E3AE95B6-7797-4928-B387-748A99F4D4D1}">
      <dsp:nvSpPr>
        <dsp:cNvPr id="0" name=""/>
        <dsp:cNvSpPr/>
      </dsp:nvSpPr>
      <dsp:spPr>
        <a:xfrm rot="5400000">
          <a:off x="-272603" y="190179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Knelpunten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(Pijnpunten):</a:t>
          </a:r>
        </a:p>
      </dsp:txBody>
      <dsp:txXfrm rot="-5400000">
        <a:off x="2" y="2265264"/>
        <a:ext cx="1272151" cy="545208"/>
      </dsp:txXfrm>
    </dsp:sp>
    <dsp:sp modelId="{AF931490-1FBA-40ED-A7DB-0B44AF31FA95}">
      <dsp:nvSpPr>
        <dsp:cNvPr id="0" name=""/>
        <dsp:cNvSpPr/>
      </dsp:nvSpPr>
      <dsp:spPr>
        <a:xfrm rot="5400000">
          <a:off x="2721902" y="179437"/>
          <a:ext cx="1181283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2" y="1686853"/>
        <a:ext cx="4023120" cy="1065953"/>
      </dsp:txXfrm>
    </dsp:sp>
    <dsp:sp modelId="{D8F92613-BC3C-4BE3-9331-CBB6F7784367}">
      <dsp:nvSpPr>
        <dsp:cNvPr id="0" name=""/>
        <dsp:cNvSpPr/>
      </dsp:nvSpPr>
      <dsp:spPr>
        <a:xfrm rot="5400000">
          <a:off x="-272603" y="3527352"/>
          <a:ext cx="1817359" cy="1272151"/>
        </a:xfrm>
        <a:prstGeom prst="chevron">
          <a:avLst/>
        </a:prstGeom>
        <a:solidFill>
          <a:schemeClr val="tx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Verbeter/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kansen</a:t>
          </a:r>
        </a:p>
      </dsp:txBody>
      <dsp:txXfrm rot="-5400000">
        <a:off x="2" y="3890824"/>
        <a:ext cx="1272151" cy="545208"/>
      </dsp:txXfrm>
    </dsp:sp>
    <dsp:sp modelId="{4C4FE4D4-AD0E-45D8-8CC8-09DAFA8052A4}">
      <dsp:nvSpPr>
        <dsp:cNvPr id="0" name=""/>
        <dsp:cNvSpPr/>
      </dsp:nvSpPr>
      <dsp:spPr>
        <a:xfrm rot="5400000">
          <a:off x="2721902" y="1804998"/>
          <a:ext cx="1181283" cy="4080785"/>
        </a:xfrm>
        <a:prstGeom prst="round2SameRect">
          <a:avLst/>
        </a:prstGeom>
        <a:noFill/>
        <a:ln w="12700" cap="flat" cmpd="sng" algn="ctr">
          <a:solidFill>
            <a:srgbClr val="FFCC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200" b="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[Tekst]</a:t>
          </a:r>
        </a:p>
      </dsp:txBody>
      <dsp:txXfrm rot="-5400000">
        <a:off x="1272152" y="3312414"/>
        <a:ext cx="4023120" cy="10659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4C6709BA-0250-418B-A227-469BF0F69AD3}" type="datetimeFigureOut">
              <a:rPr lang="nl-NL" smtClean="0"/>
              <a:t>22-12-2025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AD30240-3B76-4E52-B42B-C39F5C218F4D}" type="datetimeFigureOut">
              <a:rPr lang="nl-NL" smtClean="0"/>
              <a:t>22-12-2025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Kies in de ppt </a:t>
            </a:r>
            <a:r>
              <a:rPr lang="en-GB" dirty="0" err="1"/>
              <a:t>alleen</a:t>
            </a:r>
            <a:r>
              <a:rPr lang="en-GB" dirty="0"/>
              <a:t> de </a:t>
            </a:r>
            <a:r>
              <a:rPr lang="en-GB" dirty="0" err="1"/>
              <a:t>meest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zaken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laten </a:t>
            </a:r>
            <a:r>
              <a:rPr lang="en-GB" dirty="0" err="1"/>
              <a:t>zien</a:t>
            </a:r>
            <a:r>
              <a:rPr lang="en-GB" dirty="0"/>
              <a:t>.</a:t>
            </a:r>
          </a:p>
          <a:p>
            <a:r>
              <a:rPr lang="nl-NL" dirty="0"/>
              <a:t>De scope kan door de groep aangescherpt worden.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8754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AF813-3C38-DFC0-744F-772A75569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7DCBA3-07FB-7AFA-04FF-FA605012F9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0DC959-4B24-AE00-21C7-1BB4FEA6B3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C3375-39C8-F160-AD06-C8D82D8FC0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99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305CA-165C-01E8-2F6D-E94FA209B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04FD56-9DEB-0670-0F8E-6C7FFF8EB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75785F-7A2A-142A-B063-D19F1E2B04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Kies in de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de </a:t>
            </a:r>
            <a:r>
              <a:rPr lang="en-GB" dirty="0" err="1"/>
              <a:t>meest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zaken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laten </a:t>
            </a:r>
            <a:r>
              <a:rPr lang="en-GB" dirty="0" err="1"/>
              <a:t>zien</a:t>
            </a:r>
            <a:r>
              <a:rPr lang="en-GB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B063D-4024-4C03-0B3E-4F8B162002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38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Kies in de ppt </a:t>
            </a:r>
            <a:r>
              <a:rPr lang="en-GB" dirty="0" err="1"/>
              <a:t>alleen</a:t>
            </a:r>
            <a:r>
              <a:rPr lang="en-GB" dirty="0"/>
              <a:t> de </a:t>
            </a:r>
            <a:r>
              <a:rPr lang="en-GB" dirty="0" err="1"/>
              <a:t>meest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zaken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laten </a:t>
            </a:r>
            <a:r>
              <a:rPr lang="en-GB" dirty="0" err="1"/>
              <a:t>zien</a:t>
            </a:r>
            <a:r>
              <a:rPr lang="en-GB" dirty="0"/>
              <a:t>.</a:t>
            </a:r>
          </a:p>
          <a:p>
            <a:r>
              <a:rPr lang="nl-NL" dirty="0"/>
              <a:t>De fasen kunnen door de groep aangescherpt worden. </a:t>
            </a: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32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82FE5-4C18-D391-7C8C-D42CD7DA9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BA55BC-B33F-1E6D-A8FD-214F634A3C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5F2FE7-DDCD-64DC-6BED-47ED28875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Kies in de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de </a:t>
            </a:r>
            <a:r>
              <a:rPr lang="en-GB" dirty="0" err="1"/>
              <a:t>meest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zaken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laten </a:t>
            </a:r>
            <a:r>
              <a:rPr lang="en-GB" dirty="0" err="1"/>
              <a:t>zien</a:t>
            </a:r>
            <a:r>
              <a:rPr lang="en-GB" dirty="0"/>
              <a:t>.</a:t>
            </a:r>
          </a:p>
          <a:p>
            <a:r>
              <a:rPr lang="en-GB" dirty="0"/>
              <a:t>Alle </a:t>
            </a:r>
            <a:r>
              <a:rPr lang="en-GB" dirty="0" err="1"/>
              <a:t>onderdelen</a:t>
            </a:r>
            <a:r>
              <a:rPr lang="en-GB" dirty="0"/>
              <a:t> </a:t>
            </a:r>
            <a:r>
              <a:rPr lang="en-GB" dirty="0" err="1"/>
              <a:t>komen</a:t>
            </a:r>
            <a:r>
              <a:rPr lang="en-GB" dirty="0"/>
              <a:t> </a:t>
            </a:r>
            <a:r>
              <a:rPr lang="en-GB" dirty="0" err="1"/>
              <a:t>terug</a:t>
            </a:r>
            <a:r>
              <a:rPr lang="en-GB" dirty="0"/>
              <a:t> in het </a:t>
            </a:r>
            <a:r>
              <a:rPr lang="en-GB" dirty="0" err="1"/>
              <a:t>klantreistemplate</a:t>
            </a:r>
            <a:r>
              <a:rPr lang="en-GB" dirty="0"/>
              <a:t>, </a:t>
            </a:r>
            <a:r>
              <a:rPr lang="en-GB" dirty="0" err="1"/>
              <a:t>behalve</a:t>
            </a:r>
            <a:r>
              <a:rPr lang="en-GB" dirty="0"/>
              <a:t> “wat de </a:t>
            </a:r>
            <a:r>
              <a:rPr lang="en-GB" dirty="0" err="1"/>
              <a:t>klant</a:t>
            </a:r>
            <a:r>
              <a:rPr lang="en-GB" dirty="0"/>
              <a:t> </a:t>
            </a:r>
            <a:r>
              <a:rPr lang="en-GB" dirty="0" err="1"/>
              <a:t>wil</a:t>
            </a:r>
            <a:r>
              <a:rPr lang="en-GB" dirty="0"/>
              <a:t>”.  Met de </a:t>
            </a:r>
            <a:r>
              <a:rPr lang="en-GB" dirty="0" err="1"/>
              <a:t>informatie</a:t>
            </a:r>
            <a:r>
              <a:rPr lang="en-GB" dirty="0"/>
              <a:t> die je </a:t>
            </a:r>
            <a:r>
              <a:rPr lang="en-GB" dirty="0" err="1"/>
              <a:t>hebt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jij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invullen</a:t>
            </a:r>
            <a:r>
              <a:rPr lang="en-GB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BE712-784A-D23C-36A7-9E900F3461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176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A626B-E1A6-2685-3597-29606D5191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8F1F0-5CA9-9A3F-8090-EA2455A9A8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559275-C9B9-724B-1B4C-F85993DA3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Kies in de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de </a:t>
            </a:r>
            <a:r>
              <a:rPr lang="en-GB" dirty="0" err="1"/>
              <a:t>meest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zaken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laten </a:t>
            </a:r>
            <a:r>
              <a:rPr lang="en-GB" dirty="0" err="1"/>
              <a:t>zien</a:t>
            </a:r>
            <a:r>
              <a:rPr lang="en-GB" dirty="0"/>
              <a:t>.</a:t>
            </a:r>
          </a:p>
          <a:p>
            <a:r>
              <a:rPr lang="en-GB" dirty="0"/>
              <a:t>Alle </a:t>
            </a:r>
            <a:r>
              <a:rPr lang="en-GB" dirty="0" err="1"/>
              <a:t>onderdelen</a:t>
            </a:r>
            <a:r>
              <a:rPr lang="en-GB" dirty="0"/>
              <a:t> </a:t>
            </a:r>
            <a:r>
              <a:rPr lang="en-GB" dirty="0" err="1"/>
              <a:t>komen</a:t>
            </a:r>
            <a:r>
              <a:rPr lang="en-GB" dirty="0"/>
              <a:t> </a:t>
            </a:r>
            <a:r>
              <a:rPr lang="en-GB" dirty="0" err="1"/>
              <a:t>terug</a:t>
            </a:r>
            <a:r>
              <a:rPr lang="en-GB" dirty="0"/>
              <a:t> in het </a:t>
            </a:r>
            <a:r>
              <a:rPr lang="en-GB" dirty="0" err="1"/>
              <a:t>klantreistemplate</a:t>
            </a:r>
            <a:r>
              <a:rPr lang="en-GB" dirty="0"/>
              <a:t>, </a:t>
            </a:r>
            <a:r>
              <a:rPr lang="en-GB" dirty="0" err="1"/>
              <a:t>behalve</a:t>
            </a:r>
            <a:r>
              <a:rPr lang="en-GB" dirty="0"/>
              <a:t> “wat de </a:t>
            </a:r>
            <a:r>
              <a:rPr lang="en-GB" dirty="0" err="1"/>
              <a:t>klant</a:t>
            </a:r>
            <a:r>
              <a:rPr lang="en-GB" dirty="0"/>
              <a:t> </a:t>
            </a:r>
            <a:r>
              <a:rPr lang="en-GB" dirty="0" err="1"/>
              <a:t>wil</a:t>
            </a:r>
            <a:r>
              <a:rPr lang="en-GB" dirty="0"/>
              <a:t>”.  Met de </a:t>
            </a:r>
            <a:r>
              <a:rPr lang="en-GB" dirty="0" err="1"/>
              <a:t>informatie</a:t>
            </a:r>
            <a:r>
              <a:rPr lang="en-GB" dirty="0"/>
              <a:t> die je </a:t>
            </a:r>
            <a:r>
              <a:rPr lang="en-GB" dirty="0" err="1"/>
              <a:t>hebt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jij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invullen</a:t>
            </a:r>
            <a:r>
              <a:rPr lang="en-GB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BF1F1-2586-AEDB-70D6-6318DA1CF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845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A8F0B-9A00-17CF-3F36-E4EF9CF57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CB0C1A-65BD-DA3E-6A0F-F419D83950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1DE063-E955-F3C5-078E-FCF73B803C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Kies in de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de </a:t>
            </a:r>
            <a:r>
              <a:rPr lang="en-GB" dirty="0" err="1"/>
              <a:t>meest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zaken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laten </a:t>
            </a:r>
            <a:r>
              <a:rPr lang="en-GB" dirty="0" err="1"/>
              <a:t>zien</a:t>
            </a:r>
            <a:r>
              <a:rPr lang="en-GB" dirty="0"/>
              <a:t>.</a:t>
            </a:r>
          </a:p>
          <a:p>
            <a:r>
              <a:rPr lang="en-GB" dirty="0"/>
              <a:t>Alle </a:t>
            </a:r>
            <a:r>
              <a:rPr lang="en-GB" dirty="0" err="1"/>
              <a:t>onderdelen</a:t>
            </a:r>
            <a:r>
              <a:rPr lang="en-GB" dirty="0"/>
              <a:t> </a:t>
            </a:r>
            <a:r>
              <a:rPr lang="en-GB" dirty="0" err="1"/>
              <a:t>komen</a:t>
            </a:r>
            <a:r>
              <a:rPr lang="en-GB" dirty="0"/>
              <a:t> </a:t>
            </a:r>
            <a:r>
              <a:rPr lang="en-GB" dirty="0" err="1"/>
              <a:t>terug</a:t>
            </a:r>
            <a:r>
              <a:rPr lang="en-GB" dirty="0"/>
              <a:t> in het </a:t>
            </a:r>
            <a:r>
              <a:rPr lang="en-GB" dirty="0" err="1"/>
              <a:t>klantreistemplate</a:t>
            </a:r>
            <a:r>
              <a:rPr lang="en-GB" dirty="0"/>
              <a:t>, </a:t>
            </a:r>
            <a:r>
              <a:rPr lang="en-GB" dirty="0" err="1"/>
              <a:t>behalve</a:t>
            </a:r>
            <a:r>
              <a:rPr lang="en-GB" dirty="0"/>
              <a:t> “wat de </a:t>
            </a:r>
            <a:r>
              <a:rPr lang="en-GB" dirty="0" err="1"/>
              <a:t>klant</a:t>
            </a:r>
            <a:r>
              <a:rPr lang="en-GB" dirty="0"/>
              <a:t> </a:t>
            </a:r>
            <a:r>
              <a:rPr lang="en-GB" dirty="0" err="1"/>
              <a:t>wil</a:t>
            </a:r>
            <a:r>
              <a:rPr lang="en-GB" dirty="0"/>
              <a:t>”.  Met de </a:t>
            </a:r>
            <a:r>
              <a:rPr lang="en-GB" dirty="0" err="1"/>
              <a:t>informatie</a:t>
            </a:r>
            <a:r>
              <a:rPr lang="en-GB" dirty="0"/>
              <a:t> die je </a:t>
            </a:r>
            <a:r>
              <a:rPr lang="en-GB" dirty="0" err="1"/>
              <a:t>hebt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jij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invullen</a:t>
            </a:r>
            <a:r>
              <a:rPr lang="en-GB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F193C-1BBA-3B64-1C06-438BEFDDA4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263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B2E0-B387-0A34-D8BC-C2DC00707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8746BB-AEC6-C66E-4016-61907D93B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C93A45-74FA-E78A-018D-CAE19C7ED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Kies in de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de </a:t>
            </a:r>
            <a:r>
              <a:rPr lang="en-GB" dirty="0" err="1"/>
              <a:t>meest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zaken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laten </a:t>
            </a:r>
            <a:r>
              <a:rPr lang="en-GB" dirty="0" err="1"/>
              <a:t>zien</a:t>
            </a:r>
            <a:r>
              <a:rPr lang="en-GB" dirty="0"/>
              <a:t>.</a:t>
            </a:r>
          </a:p>
          <a:p>
            <a:r>
              <a:rPr lang="en-GB" dirty="0"/>
              <a:t>Alle </a:t>
            </a:r>
            <a:r>
              <a:rPr lang="en-GB" dirty="0" err="1"/>
              <a:t>onderdelen</a:t>
            </a:r>
            <a:r>
              <a:rPr lang="en-GB" dirty="0"/>
              <a:t> </a:t>
            </a:r>
            <a:r>
              <a:rPr lang="en-GB" dirty="0" err="1"/>
              <a:t>komen</a:t>
            </a:r>
            <a:r>
              <a:rPr lang="en-GB" dirty="0"/>
              <a:t> </a:t>
            </a:r>
            <a:r>
              <a:rPr lang="en-GB" dirty="0" err="1"/>
              <a:t>terug</a:t>
            </a:r>
            <a:r>
              <a:rPr lang="en-GB" dirty="0"/>
              <a:t> in het </a:t>
            </a:r>
            <a:r>
              <a:rPr lang="en-GB" dirty="0" err="1"/>
              <a:t>klantreistemplate</a:t>
            </a:r>
            <a:r>
              <a:rPr lang="en-GB" dirty="0"/>
              <a:t>, </a:t>
            </a:r>
            <a:r>
              <a:rPr lang="en-GB" dirty="0" err="1"/>
              <a:t>behalve</a:t>
            </a:r>
            <a:r>
              <a:rPr lang="en-GB" dirty="0"/>
              <a:t> “wat de </a:t>
            </a:r>
            <a:r>
              <a:rPr lang="en-GB" dirty="0" err="1"/>
              <a:t>klant</a:t>
            </a:r>
            <a:r>
              <a:rPr lang="en-GB" dirty="0"/>
              <a:t> </a:t>
            </a:r>
            <a:r>
              <a:rPr lang="en-GB" dirty="0" err="1"/>
              <a:t>wil</a:t>
            </a:r>
            <a:r>
              <a:rPr lang="en-GB" dirty="0"/>
              <a:t>”.  Met de </a:t>
            </a:r>
            <a:r>
              <a:rPr lang="en-GB" dirty="0" err="1"/>
              <a:t>informatie</a:t>
            </a:r>
            <a:r>
              <a:rPr lang="en-GB" dirty="0"/>
              <a:t> die je </a:t>
            </a:r>
            <a:r>
              <a:rPr lang="en-GB" dirty="0" err="1"/>
              <a:t>hebt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jij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invullen</a:t>
            </a:r>
            <a:r>
              <a:rPr lang="en-GB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34282-CA30-7BD7-A7C0-F1BB996310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4742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C22BA-D5E5-C0AB-B1CE-7877F3390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7CA3DC-40BD-7CDD-B27D-6AED217EE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E5813C-E749-495E-BB94-C034F1C854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Kies in de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de </a:t>
            </a:r>
            <a:r>
              <a:rPr lang="en-GB" dirty="0" err="1"/>
              <a:t>meest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zaken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laten </a:t>
            </a:r>
            <a:r>
              <a:rPr lang="en-GB" dirty="0" err="1"/>
              <a:t>zien</a:t>
            </a:r>
            <a:r>
              <a:rPr lang="en-GB" dirty="0"/>
              <a:t>.</a:t>
            </a:r>
          </a:p>
          <a:p>
            <a:r>
              <a:rPr lang="en-GB" dirty="0"/>
              <a:t>Alle </a:t>
            </a:r>
            <a:r>
              <a:rPr lang="en-GB" dirty="0" err="1"/>
              <a:t>onderdelen</a:t>
            </a:r>
            <a:r>
              <a:rPr lang="en-GB" dirty="0"/>
              <a:t> </a:t>
            </a:r>
            <a:r>
              <a:rPr lang="en-GB" dirty="0" err="1"/>
              <a:t>komen</a:t>
            </a:r>
            <a:r>
              <a:rPr lang="en-GB" dirty="0"/>
              <a:t> </a:t>
            </a:r>
            <a:r>
              <a:rPr lang="en-GB" dirty="0" err="1"/>
              <a:t>terug</a:t>
            </a:r>
            <a:r>
              <a:rPr lang="en-GB" dirty="0"/>
              <a:t> in het </a:t>
            </a:r>
            <a:r>
              <a:rPr lang="en-GB" dirty="0" err="1"/>
              <a:t>klantreistemplate</a:t>
            </a:r>
            <a:r>
              <a:rPr lang="en-GB" dirty="0"/>
              <a:t>, </a:t>
            </a:r>
            <a:r>
              <a:rPr lang="en-GB" dirty="0" err="1"/>
              <a:t>behalve</a:t>
            </a:r>
            <a:r>
              <a:rPr lang="en-GB" dirty="0"/>
              <a:t> “wat de </a:t>
            </a:r>
            <a:r>
              <a:rPr lang="en-GB" dirty="0" err="1"/>
              <a:t>klant</a:t>
            </a:r>
            <a:r>
              <a:rPr lang="en-GB" dirty="0"/>
              <a:t> </a:t>
            </a:r>
            <a:r>
              <a:rPr lang="en-GB" dirty="0" err="1"/>
              <a:t>wil</a:t>
            </a:r>
            <a:r>
              <a:rPr lang="en-GB" dirty="0"/>
              <a:t>”.  Met de </a:t>
            </a:r>
            <a:r>
              <a:rPr lang="en-GB" dirty="0" err="1"/>
              <a:t>informatie</a:t>
            </a:r>
            <a:r>
              <a:rPr lang="en-GB" dirty="0"/>
              <a:t> die je </a:t>
            </a:r>
            <a:r>
              <a:rPr lang="en-GB" dirty="0" err="1"/>
              <a:t>hebt</a:t>
            </a:r>
            <a:r>
              <a:rPr lang="en-GB" dirty="0"/>
              <a:t>, </a:t>
            </a:r>
            <a:r>
              <a:rPr lang="en-GB" dirty="0" err="1"/>
              <a:t>kun</a:t>
            </a:r>
            <a:r>
              <a:rPr lang="en-GB" dirty="0"/>
              <a:t> </a:t>
            </a:r>
            <a:r>
              <a:rPr lang="en-GB" dirty="0" err="1"/>
              <a:t>jij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wel</a:t>
            </a:r>
            <a:r>
              <a:rPr lang="en-GB" dirty="0"/>
              <a:t> </a:t>
            </a:r>
            <a:r>
              <a:rPr lang="en-GB" dirty="0" err="1"/>
              <a:t>invullen</a:t>
            </a:r>
            <a:r>
              <a:rPr lang="en-GB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14690-CD94-38BE-3F15-DF6A8C6FF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446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8D2109-A607-40E3-6B57-F3E66CD8D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67008C-3A32-6C80-A785-7CA593273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13054A-A826-8D19-BE55-62FCA6D8E0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nl-NL" dirty="0"/>
              <a:t>Emotiecurve is illustratief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Er kunnen meer fasen en rijen toegevoegd worden.</a:t>
            </a:r>
          </a:p>
          <a:p>
            <a:pPr marL="228600" indent="-228600">
              <a:buFont typeface="+mj-lt"/>
              <a:buAutoNum type="arabicPeriod"/>
            </a:pPr>
            <a:r>
              <a:rPr lang="nl-NL" dirty="0"/>
              <a:t>Omcirkel en benoem de aandachtsgebieden, deze kunnen fase overstijgend zijn. </a:t>
            </a:r>
          </a:p>
          <a:p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0F929-95CB-7C0B-A7E0-628163F49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09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FE898-F8DA-4DCD-513A-6AD7EF3D3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E0F941-BFC8-B5D9-F011-203EE6C8FB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CBB4A9-3BB2-F4DA-7040-D3301FDB29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Kies in de </a:t>
            </a:r>
            <a:r>
              <a:rPr lang="en-GB" dirty="0" err="1"/>
              <a:t>Powerpoint</a:t>
            </a:r>
            <a:r>
              <a:rPr lang="en-GB" dirty="0"/>
              <a:t> </a:t>
            </a:r>
            <a:r>
              <a:rPr lang="en-GB" dirty="0" err="1"/>
              <a:t>alleen</a:t>
            </a:r>
            <a:r>
              <a:rPr lang="en-GB" dirty="0"/>
              <a:t> de </a:t>
            </a:r>
            <a:r>
              <a:rPr lang="en-GB" dirty="0" err="1"/>
              <a:t>meest</a:t>
            </a:r>
            <a:r>
              <a:rPr lang="en-GB" dirty="0"/>
              <a:t> </a:t>
            </a:r>
            <a:r>
              <a:rPr lang="en-GB" dirty="0" err="1"/>
              <a:t>relevante</a:t>
            </a:r>
            <a:r>
              <a:rPr lang="en-GB" dirty="0"/>
              <a:t> </a:t>
            </a:r>
            <a:r>
              <a:rPr lang="en-GB" dirty="0" err="1"/>
              <a:t>zaken</a:t>
            </a:r>
            <a:r>
              <a:rPr lang="en-GB" dirty="0"/>
              <a:t> om </a:t>
            </a:r>
            <a:r>
              <a:rPr lang="en-GB" dirty="0" err="1"/>
              <a:t>te</a:t>
            </a:r>
            <a:r>
              <a:rPr lang="en-GB" dirty="0"/>
              <a:t> laten </a:t>
            </a:r>
            <a:r>
              <a:rPr lang="en-GB" dirty="0" err="1"/>
              <a:t>zien</a:t>
            </a:r>
            <a:r>
              <a:rPr lang="en-GB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BDBC2-1B2B-879E-241E-1550CEC1F9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14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9B76CDE3-DC98-4A00-7A05-D61F64E4CA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C4DE0DD8-7DD0-7FA6-0E34-1170B00ABD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7271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aseline="0">
                <a:solidFill>
                  <a:srgbClr val="002F3E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DC6095A3-5E9D-B30E-94A2-48A7B9B9D29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92871"/>
            <a:ext cx="91440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rgbClr val="002F3E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- Naam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C50CB73-0378-5EE8-3466-6D723D42901F}"/>
              </a:ext>
            </a:extLst>
          </p:cNvPr>
          <p:cNvSpPr txBox="1">
            <a:spLocks/>
          </p:cNvSpPr>
          <p:nvPr userDrawn="1"/>
        </p:nvSpPr>
        <p:spPr>
          <a:xfrm>
            <a:off x="129988" y="2737109"/>
            <a:ext cx="1698811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5400" kern="1200" dirty="0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nl-NL" sz="20000" baseline="0">
                <a:solidFill>
                  <a:schemeClr val="accent2"/>
                </a:solidFill>
                <a:latin typeface="League Gothic" pitchFamily="2" charset="77"/>
              </a:rPr>
              <a:t>“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41D4FAB-9FF2-6EE1-4D54-90FD4691C1C9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0443883" y="1522377"/>
            <a:ext cx="1698811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5400" kern="1200" dirty="0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nl-NL" sz="20000" baseline="0">
                <a:solidFill>
                  <a:schemeClr val="accent2"/>
                </a:solidFill>
                <a:latin typeface="League Gothic" pitchFamily="2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740176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94A2C-58BB-A0D2-7FB0-6D9055FC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7271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C62BAB-F8A4-1745-C2E3-8047DC813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2871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917183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blau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6507D31-FE4A-2962-8CA8-2E7829A1E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7271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588F1AAF-DE57-74DA-0887-70AD30D8AE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92871"/>
            <a:ext cx="91440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- Naam 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A011B64-407B-1838-EBFC-196147E70637}"/>
              </a:ext>
            </a:extLst>
          </p:cNvPr>
          <p:cNvSpPr txBox="1">
            <a:spLocks/>
          </p:cNvSpPr>
          <p:nvPr userDrawn="1"/>
        </p:nvSpPr>
        <p:spPr>
          <a:xfrm>
            <a:off x="129988" y="2737109"/>
            <a:ext cx="1698811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5400" kern="1200" dirty="0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nl-NL" sz="20000" baseline="0">
                <a:solidFill>
                  <a:schemeClr val="accent2"/>
                </a:solidFill>
                <a:latin typeface="League Gothic" pitchFamily="2" charset="77"/>
              </a:rPr>
              <a:t>“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7B48D51-6F6C-1230-8908-2CE75B8FC793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0443883" y="1522377"/>
            <a:ext cx="1698811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5400" kern="1200" dirty="0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nl-NL" sz="20000" baseline="0">
                <a:solidFill>
                  <a:schemeClr val="accent2"/>
                </a:solidFill>
                <a:latin typeface="League Gothic" pitchFamily="2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6147405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t is Gebruiker Centr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2A2662C3-EFD5-8443-D90C-63F0FAE929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22607" y="1684136"/>
            <a:ext cx="5746785" cy="38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766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met logo en o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7C62BAB-F8A4-1745-C2E3-8047DC813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1306" y="3783271"/>
            <a:ext cx="6981569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1CC7C6-3403-8718-F5B5-CBD6E66AAC08}"/>
              </a:ext>
            </a:extLst>
          </p:cNvPr>
          <p:cNvSpPr txBox="1"/>
          <p:nvPr userDrawn="1"/>
        </p:nvSpPr>
        <p:spPr>
          <a:xfrm>
            <a:off x="3918857" y="496388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122AEE-E627-C4C6-D7D4-195961A8B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7555" y="271577"/>
            <a:ext cx="11814628" cy="39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563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 met logo en onder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7C62BAB-F8A4-1745-C2E3-8047DC813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1306" y="3783271"/>
            <a:ext cx="6981569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1CC7C6-3403-8718-F5B5-CBD6E66AAC08}"/>
              </a:ext>
            </a:extLst>
          </p:cNvPr>
          <p:cNvSpPr txBox="1"/>
          <p:nvPr userDrawn="1"/>
        </p:nvSpPr>
        <p:spPr>
          <a:xfrm>
            <a:off x="3918857" y="496388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0122AEE-E627-C4C6-D7D4-195961A8B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7555" y="271577"/>
            <a:ext cx="11814628" cy="3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9725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beeldme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67C62BAB-F8A4-1745-C2E3-8047DC813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3393" y="3788830"/>
            <a:ext cx="6676448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0" i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1CC7C6-3403-8718-F5B5-CBD6E66AAC08}"/>
              </a:ext>
            </a:extLst>
          </p:cNvPr>
          <p:cNvSpPr txBox="1"/>
          <p:nvPr userDrawn="1"/>
        </p:nvSpPr>
        <p:spPr>
          <a:xfrm>
            <a:off x="3918857" y="496388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ctr"/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5AF2BDB-EA1C-47DA-2D03-4230F097CA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9080" y="132399"/>
            <a:ext cx="4484312" cy="448431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DC8E6893-95E7-7704-4A52-3B25C3FF7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3392" y="711200"/>
            <a:ext cx="6676448" cy="2717799"/>
          </a:xfrm>
        </p:spPr>
        <p:txBody>
          <a:bodyPr anchor="b">
            <a:norm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8607230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E705940-34F4-A8B2-F61F-2DF676441560}"/>
              </a:ext>
            </a:extLst>
          </p:cNvPr>
          <p:cNvSpPr txBox="1"/>
          <p:nvPr userDrawn="1"/>
        </p:nvSpPr>
        <p:spPr>
          <a:xfrm>
            <a:off x="3571875" y="13144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AFEBD7-F3B2-A047-E608-2AB303F902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5137" y="1444083"/>
            <a:ext cx="11708890" cy="387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991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Kal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120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 </a:t>
            </a:r>
          </a:p>
        </p:txBody>
      </p:sp>
    </p:spTree>
    <p:extLst>
      <p:ext uri="{BB962C8B-B14F-4D97-AF65-F5344CB8AC3E}">
        <p14:creationId xmlns:p14="http://schemas.microsoft.com/office/powerpoint/2010/main" val="325385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267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titel in te voegen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  <a:endParaRPr lang="en-US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038A5B25-2448-470B-9190-BF3EB2A4AF4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51418" y="1765301"/>
            <a:ext cx="10892367" cy="42545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op grafiek icoon om grafiek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9247989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2773165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 </a:t>
            </a:r>
          </a:p>
        </p:txBody>
      </p:sp>
    </p:spTree>
    <p:extLst>
      <p:ext uri="{BB962C8B-B14F-4D97-AF65-F5344CB8AC3E}">
        <p14:creationId xmlns:p14="http://schemas.microsoft.com/office/powerpoint/2010/main" val="24820251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5FC52D4E-E666-F7CF-92CC-7C2B921C518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8269" y="923357"/>
            <a:ext cx="5483225" cy="5762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689B"/>
                </a:solidFill>
              </a:defRPr>
            </a:lvl1pPr>
          </a:lstStyle>
          <a:p>
            <a:pPr lvl="0"/>
            <a:r>
              <a:rPr lang="nl-NL"/>
              <a:t>Klikken om de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304576839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dirty="0"/>
              <a:t>5 juni 2023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 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19438498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GEEN SUB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UITLEG">
            <a:extLst>
              <a:ext uri="{FF2B5EF4-FFF2-40B4-BE49-F238E27FC236}">
                <a16:creationId xmlns:a16="http://schemas.microsoft.com/office/drawing/2014/main" id="{923363FD-F5A6-A244-A802-C7F817B005CE}"/>
              </a:ext>
            </a:extLst>
          </p:cNvPr>
          <p:cNvGrpSpPr/>
          <p:nvPr userDrawn="1"/>
        </p:nvGrpSpPr>
        <p:grpSpPr>
          <a:xfrm>
            <a:off x="-1584853" y="-603448"/>
            <a:ext cx="14038073" cy="7786019"/>
            <a:chOff x="-1188640" y="-452586"/>
            <a:chExt cx="10528555" cy="5839514"/>
          </a:xfrm>
        </p:grpSpPr>
        <p:sp>
          <p:nvSpPr>
            <p:cNvPr id="12" name="GRIJS UITLEGKADER">
              <a:extLst>
                <a:ext uri="{FF2B5EF4-FFF2-40B4-BE49-F238E27FC236}">
                  <a16:creationId xmlns:a16="http://schemas.microsoft.com/office/drawing/2014/main" id="{36D04B8B-DD4F-194C-93BC-C4DF2EBBDAB9}"/>
                </a:ext>
              </a:extLst>
            </p:cNvPr>
            <p:cNvSpPr/>
            <p:nvPr userDrawn="1"/>
          </p:nvSpPr>
          <p:spPr>
            <a:xfrm>
              <a:off x="-1188640" y="1323802"/>
              <a:ext cx="1112046" cy="383852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13" name="TEKST UITLEG">
              <a:extLst>
                <a:ext uri="{FF2B5EF4-FFF2-40B4-BE49-F238E27FC236}">
                  <a16:creationId xmlns:a16="http://schemas.microsoft.com/office/drawing/2014/main" id="{35C6ABDC-7D7F-A349-A55E-CAE06E530906}"/>
                </a:ext>
              </a:extLst>
            </p:cNvPr>
            <p:cNvSpPr txBox="1"/>
            <p:nvPr userDrawn="1"/>
          </p:nvSpPr>
          <p:spPr>
            <a:xfrm>
              <a:off x="-1188640" y="1323802"/>
              <a:ext cx="110728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0" spc="-27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Placeholder: Subkopje </a:t>
              </a:r>
              <a:r>
                <a:rPr lang="nl-NL" sz="1200" b="0" spc="-27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+mj-lt"/>
                  <a:sym typeface="Wingdings" pitchFamily="2" charset="2"/>
                </a:rPr>
                <a:t></a:t>
              </a:r>
              <a:r>
                <a:rPr lang="nl-NL" sz="1200" b="0" spc="-27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 </a:t>
              </a:r>
              <a:endParaRPr lang="nl-NL" sz="1067" b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4" name="GRIJS UITLEGKADER">
              <a:extLst>
                <a:ext uri="{FF2B5EF4-FFF2-40B4-BE49-F238E27FC236}">
                  <a16:creationId xmlns:a16="http://schemas.microsoft.com/office/drawing/2014/main" id="{7F2D8C22-B1DC-3A46-8DC8-F449DB366D05}"/>
                </a:ext>
              </a:extLst>
            </p:cNvPr>
            <p:cNvSpPr/>
            <p:nvPr userDrawn="1"/>
          </p:nvSpPr>
          <p:spPr>
            <a:xfrm>
              <a:off x="-1188640" y="1838152"/>
              <a:ext cx="1112046" cy="383852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15" name="TEKST UITLEG">
              <a:extLst>
                <a:ext uri="{FF2B5EF4-FFF2-40B4-BE49-F238E27FC236}">
                  <a16:creationId xmlns:a16="http://schemas.microsoft.com/office/drawing/2014/main" id="{DD4046A3-3ADB-C24A-BC88-D3A465AF9B3D}"/>
                </a:ext>
              </a:extLst>
            </p:cNvPr>
            <p:cNvSpPr txBox="1"/>
            <p:nvPr userDrawn="1"/>
          </p:nvSpPr>
          <p:spPr>
            <a:xfrm>
              <a:off x="-1188640" y="1838152"/>
              <a:ext cx="110728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0" spc="-27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Placeholder: Bodytekst </a:t>
              </a:r>
              <a:r>
                <a:rPr lang="nl-NL" sz="1200" b="0" spc="-27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+mj-lt"/>
                  <a:sym typeface="Wingdings" pitchFamily="2" charset="2"/>
                </a:rPr>
                <a:t></a:t>
              </a:r>
              <a:r>
                <a:rPr lang="nl-NL" sz="1200" b="0" spc="-27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 </a:t>
              </a:r>
              <a:endParaRPr lang="nl-NL" sz="1067" b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823C0C-F1EF-384C-A23A-3B6401668F57}"/>
                </a:ext>
              </a:extLst>
            </p:cNvPr>
            <p:cNvSpPr txBox="1"/>
            <p:nvPr userDrawn="1"/>
          </p:nvSpPr>
          <p:spPr>
            <a:xfrm>
              <a:off x="0" y="-144438"/>
              <a:ext cx="53444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tabLst/>
              </a:pPr>
              <a:r>
                <a:rPr lang="nl-NL" sz="800">
                  <a:solidFill>
                    <a:schemeClr val="bg1">
                      <a:lumMod val="50000"/>
                    </a:schemeClr>
                  </a:solidFill>
                </a:rPr>
                <a:t>⟝     marge      ⟞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90B470-5E9A-CA42-A5F0-A5A9E0F85FFE}"/>
                </a:ext>
              </a:extLst>
            </p:cNvPr>
            <p:cNvSpPr txBox="1"/>
            <p:nvPr userDrawn="1"/>
          </p:nvSpPr>
          <p:spPr>
            <a:xfrm>
              <a:off x="8743950" y="-144438"/>
              <a:ext cx="40005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tabLst/>
              </a:pPr>
              <a:r>
                <a:rPr lang="nl-NL" sz="800">
                  <a:solidFill>
                    <a:schemeClr val="bg1">
                      <a:lumMod val="50000"/>
                    </a:schemeClr>
                  </a:solidFill>
                </a:rPr>
                <a:t>⟝  marge ⟞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38BD2B5-068C-B248-A4EB-501B360CE091}"/>
                </a:ext>
              </a:extLst>
            </p:cNvPr>
            <p:cNvSpPr txBox="1"/>
            <p:nvPr userDrawn="1"/>
          </p:nvSpPr>
          <p:spPr>
            <a:xfrm rot="5400000">
              <a:off x="-322619" y="116801"/>
              <a:ext cx="41826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tabLst/>
              </a:pPr>
              <a:r>
                <a:rPr lang="nl-NL" sz="800">
                  <a:solidFill>
                    <a:schemeClr val="bg1">
                      <a:lumMod val="50000"/>
                    </a:schemeClr>
                  </a:solidFill>
                </a:rPr>
                <a:t>⟝  marge  ⟞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18D6B2-D190-C043-9BBE-CABC18388501}"/>
                </a:ext>
              </a:extLst>
            </p:cNvPr>
            <p:cNvSpPr txBox="1"/>
            <p:nvPr userDrawn="1"/>
          </p:nvSpPr>
          <p:spPr>
            <a:xfrm rot="5400000">
              <a:off x="9038447" y="116801"/>
              <a:ext cx="41826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tabLst/>
              </a:pPr>
              <a:r>
                <a:rPr lang="nl-NL" sz="800">
                  <a:solidFill>
                    <a:schemeClr val="bg1">
                      <a:lumMod val="50000"/>
                    </a:schemeClr>
                  </a:solidFill>
                </a:rPr>
                <a:t>⟝  marge  ⟞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89C753-6ED3-5B49-980C-4DCF62441F69}"/>
                </a:ext>
              </a:extLst>
            </p:cNvPr>
            <p:cNvSpPr txBox="1"/>
            <p:nvPr userDrawn="1"/>
          </p:nvSpPr>
          <p:spPr>
            <a:xfrm rot="5400000">
              <a:off x="-322619" y="4631651"/>
              <a:ext cx="41826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tabLst/>
              </a:pPr>
              <a:r>
                <a:rPr lang="nl-NL" sz="800">
                  <a:solidFill>
                    <a:schemeClr val="bg1">
                      <a:lumMod val="50000"/>
                    </a:schemeClr>
                  </a:solidFill>
                </a:rPr>
                <a:t>⟝  marge  ⟞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7E7923-14F0-FC4F-B3EA-A5B6752DE6FB}"/>
                </a:ext>
              </a:extLst>
            </p:cNvPr>
            <p:cNvSpPr txBox="1"/>
            <p:nvPr userDrawn="1"/>
          </p:nvSpPr>
          <p:spPr>
            <a:xfrm rot="5400000">
              <a:off x="9038447" y="4631651"/>
              <a:ext cx="418269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tabLst/>
              </a:pPr>
              <a:r>
                <a:rPr lang="nl-NL" sz="800">
                  <a:solidFill>
                    <a:schemeClr val="bg1">
                      <a:lumMod val="50000"/>
                    </a:schemeClr>
                  </a:solidFill>
                </a:rPr>
                <a:t>⟝  marge  ⟞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90855F-D525-9A4E-8016-CDBB63BD2A87}"/>
                </a:ext>
              </a:extLst>
            </p:cNvPr>
            <p:cNvSpPr txBox="1"/>
            <p:nvPr userDrawn="1"/>
          </p:nvSpPr>
          <p:spPr>
            <a:xfrm>
              <a:off x="539750" y="-452586"/>
              <a:ext cx="8199438" cy="207749"/>
            </a:xfrm>
            <a:prstGeom prst="rect">
              <a:avLst/>
            </a:prstGeom>
            <a:solidFill>
              <a:srgbClr val="32323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200" b="1">
                  <a:solidFill>
                    <a:schemeClr val="bg1">
                      <a:lumMod val="50000"/>
                    </a:schemeClr>
                  </a:solidFill>
                </a:rPr>
                <a:t>Voor alle slides geldt: alle marges van de presentatie wit laten! </a:t>
              </a:r>
              <a:r>
                <a:rPr lang="nl-NL" sz="1200" b="0">
                  <a:solidFill>
                    <a:schemeClr val="bg1">
                      <a:lumMod val="50000"/>
                    </a:schemeClr>
                  </a:solidFill>
                </a:rPr>
                <a:t>(dus n</a:t>
              </a:r>
              <a:r>
                <a:rPr lang="nl-NL" sz="1200">
                  <a:solidFill>
                    <a:schemeClr val="bg1">
                      <a:lumMod val="50000"/>
                    </a:schemeClr>
                  </a:solidFill>
                </a:rPr>
                <a:t>iet vullen met tekst of beeld, met name nabij het KVK-logo).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E905A42-24EB-4F4D-9997-7417507667A3}"/>
                </a:ext>
              </a:extLst>
            </p:cNvPr>
            <p:cNvSpPr txBox="1"/>
            <p:nvPr userDrawn="1"/>
          </p:nvSpPr>
          <p:spPr>
            <a:xfrm>
              <a:off x="0" y="5202262"/>
              <a:ext cx="53444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tabLst/>
              </a:pPr>
              <a:r>
                <a:rPr lang="nl-NL" sz="800">
                  <a:solidFill>
                    <a:schemeClr val="bg1">
                      <a:lumMod val="50000"/>
                    </a:schemeClr>
                  </a:solidFill>
                </a:rPr>
                <a:t>⟝     marge      ⟞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C53FA3-B1FB-A749-B432-98F7300DD5E9}"/>
                </a:ext>
              </a:extLst>
            </p:cNvPr>
            <p:cNvSpPr txBox="1"/>
            <p:nvPr userDrawn="1"/>
          </p:nvSpPr>
          <p:spPr>
            <a:xfrm>
              <a:off x="8743950" y="5202262"/>
              <a:ext cx="40005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indent="0" algn="ctr">
                <a:tabLst/>
              </a:pPr>
              <a:r>
                <a:rPr lang="nl-NL" sz="800">
                  <a:solidFill>
                    <a:schemeClr val="bg1">
                      <a:lumMod val="50000"/>
                    </a:schemeClr>
                  </a:solidFill>
                </a:rPr>
                <a:t>⟝  marge ⟞</a:t>
              </a:r>
            </a:p>
          </p:txBody>
        </p:sp>
        <p:sp>
          <p:nvSpPr>
            <p:cNvPr id="9" name="GRIJS UITLEGKADER">
              <a:extLst>
                <a:ext uri="{FF2B5EF4-FFF2-40B4-BE49-F238E27FC236}">
                  <a16:creationId xmlns:a16="http://schemas.microsoft.com/office/drawing/2014/main" id="{D5F0AB92-555B-D846-ABB8-3D72E70F698C}"/>
                </a:ext>
              </a:extLst>
            </p:cNvPr>
            <p:cNvSpPr/>
            <p:nvPr userDrawn="1"/>
          </p:nvSpPr>
          <p:spPr>
            <a:xfrm>
              <a:off x="-1188640" y="483518"/>
              <a:ext cx="1112046" cy="230832"/>
            </a:xfrm>
            <a:prstGeom prst="rect">
              <a:avLst/>
            </a:prstGeom>
            <a:solidFill>
              <a:srgbClr val="32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2400"/>
            </a:p>
          </p:txBody>
        </p:sp>
        <p:sp>
          <p:nvSpPr>
            <p:cNvPr id="10" name="TEKST UITLEG">
              <a:extLst>
                <a:ext uri="{FF2B5EF4-FFF2-40B4-BE49-F238E27FC236}">
                  <a16:creationId xmlns:a16="http://schemas.microsoft.com/office/drawing/2014/main" id="{7CF3CA0F-F2BF-DB45-82AF-BF36B6049D1E}"/>
                </a:ext>
              </a:extLst>
            </p:cNvPr>
            <p:cNvSpPr txBox="1"/>
            <p:nvPr userDrawn="1"/>
          </p:nvSpPr>
          <p:spPr>
            <a:xfrm>
              <a:off x="-1188640" y="483518"/>
              <a:ext cx="110728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0" spc="-27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Placeholder: Titel </a:t>
              </a:r>
              <a:r>
                <a:rPr lang="nl-NL" sz="1200" b="0" spc="-27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+mj-lt"/>
                  <a:sym typeface="Wingdings" pitchFamily="2" charset="2"/>
                </a:rPr>
                <a:t></a:t>
              </a:r>
              <a:r>
                <a:rPr lang="nl-NL" sz="1200" b="0" spc="-27" baseline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latin typeface="+mj-lt"/>
                </a:rPr>
                <a:t> </a:t>
              </a:r>
              <a:endParaRPr lang="nl-NL" sz="1067" b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+mj-lt"/>
              </a:endParaRPr>
            </a:p>
          </p:txBody>
        </p:sp>
      </p:grpSp>
      <p:sp>
        <p:nvSpPr>
          <p:cNvPr id="31" name="FOOTER">
            <a:extLst>
              <a:ext uri="{FF2B5EF4-FFF2-40B4-BE49-F238E27FC236}">
                <a16:creationId xmlns:a16="http://schemas.microsoft.com/office/drawing/2014/main" id="{980C5522-7DFF-004B-B0F3-E15F62D3115C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719667" y="6603756"/>
            <a:ext cx="11472333" cy="2584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bg1"/>
                </a:solidFill>
              </a:defRPr>
            </a:lvl1pPr>
          </a:lstStyle>
          <a:p>
            <a:r>
              <a:rPr lang="nl-NL"/>
              <a:t>Testtraining klantreizen, 8 mei 2023</a:t>
            </a:r>
          </a:p>
        </p:txBody>
      </p:sp>
      <p:sp>
        <p:nvSpPr>
          <p:cNvPr id="29" name="SLIDE NR">
            <a:extLst>
              <a:ext uri="{FF2B5EF4-FFF2-40B4-BE49-F238E27FC236}">
                <a16:creationId xmlns:a16="http://schemas.microsoft.com/office/drawing/2014/main" id="{227A146C-7D0A-AA4A-B687-114DCCCCAADD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9" y="6599523"/>
            <a:ext cx="712599" cy="258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bg1"/>
                </a:solidFill>
              </a:defRPr>
            </a:lvl1pPr>
          </a:lstStyle>
          <a:p>
            <a:fld id="{395964AB-061B-CC40-95B1-01191579BB20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EKST Placeholder">
            <a:extLst>
              <a:ext uri="{FF2B5EF4-FFF2-40B4-BE49-F238E27FC236}">
                <a16:creationId xmlns:a16="http://schemas.microsoft.com/office/drawing/2014/main" id="{B91B19AE-1AEF-4B41-8D60-6BD6C0CD52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0835" y="353277"/>
            <a:ext cx="11076517" cy="721783"/>
          </a:xfrm>
        </p:spPr>
        <p:txBody>
          <a:bodyPr anchor="t">
            <a:noAutofit/>
          </a:bodyPr>
          <a:lstStyle>
            <a:lvl1pPr marL="0" indent="0">
              <a:buNone/>
              <a:defRPr sz="4267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nl-NL" noProof="1"/>
              <a:t>Titel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F81C7E-FD86-4031-B86A-34087894BD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5734" y="1188335"/>
            <a:ext cx="11076517" cy="4823000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457601" indent="0">
              <a:buNone/>
              <a:defRPr/>
            </a:lvl2pPr>
            <a:lvl3pPr marL="915201" indent="0">
              <a:buNone/>
              <a:defRPr/>
            </a:lvl3pPr>
            <a:lvl4pPr marL="1372800" indent="0">
              <a:buNone/>
              <a:defRPr/>
            </a:lvl4pPr>
            <a:lvl5pPr marL="1830401" indent="0">
              <a:buNone/>
              <a:defRPr/>
            </a:lvl5pPr>
          </a:lstStyle>
          <a:p>
            <a:pPr lvl="0"/>
            <a:r>
              <a:rPr lang="nl-NL" noProof="0"/>
              <a:t>Typ hier je tekst.</a:t>
            </a:r>
          </a:p>
        </p:txBody>
      </p:sp>
    </p:spTree>
    <p:extLst>
      <p:ext uri="{BB962C8B-B14F-4D97-AF65-F5344CB8AC3E}">
        <p14:creationId xmlns:p14="http://schemas.microsoft.com/office/powerpoint/2010/main" val="1265816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">
          <p15:clr>
            <a:srgbClr val="FBAE40"/>
          </p15:clr>
        </p15:guide>
        <p15:guide id="2" orient="horz" pos="2600">
          <p15:clr>
            <a:srgbClr val="FBAE40"/>
          </p15:clr>
        </p15:guide>
        <p15:guide id="3" orient="horz" pos="2840">
          <p15:clr>
            <a:srgbClr val="FBAE40"/>
          </p15:clr>
        </p15:guide>
        <p15:guide id="4" orient="horz" pos="69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122773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512655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Éé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2DA5FD5-4D52-403C-9362-03B7872685A5}"/>
              </a:ext>
            </a:extLst>
          </p:cNvPr>
          <p:cNvSpPr>
            <a:spLocks/>
          </p:cNvSpPr>
          <p:nvPr/>
        </p:nvSpPr>
        <p:spPr>
          <a:xfrm>
            <a:off x="5868988" y="6619876"/>
            <a:ext cx="468312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5427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635002" y="2289485"/>
            <a:ext cx="10923588" cy="39319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12">
            <a:extLst>
              <a:ext uri="{FF2B5EF4-FFF2-40B4-BE49-F238E27FC236}">
                <a16:creationId xmlns:a16="http://schemas.microsoft.com/office/drawing/2014/main" id="{A46795BF-20D3-49B8-916A-E310D1CD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33262-6C66-4822-9C47-B5F689FA3FFF}" type="datetimeFigureOut">
              <a:rPr lang="nl-NL"/>
              <a:pPr>
                <a:defRPr/>
              </a:pPr>
              <a:t>22-12-2025</a:t>
            </a:fld>
            <a:endParaRPr lang="nl-NL"/>
          </a:p>
        </p:txBody>
      </p:sp>
      <p:sp>
        <p:nvSpPr>
          <p:cNvPr id="8" name="Tijdelijke aanduiding voor voettekst 13">
            <a:extLst>
              <a:ext uri="{FF2B5EF4-FFF2-40B4-BE49-F238E27FC236}">
                <a16:creationId xmlns:a16="http://schemas.microsoft.com/office/drawing/2014/main" id="{B0151D5B-9889-46D5-9C0D-B886A4A7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4">
            <a:extLst>
              <a:ext uri="{FF2B5EF4-FFF2-40B4-BE49-F238E27FC236}">
                <a16:creationId xmlns:a16="http://schemas.microsoft.com/office/drawing/2014/main" id="{6A951D72-7164-4585-8B00-6105BCB1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8190E-AA81-4B57-AB04-72A9E300BA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708E830-112E-4B82-BE70-355369EC4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-9603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12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E705940-34F4-A8B2-F61F-2DF676441560}"/>
              </a:ext>
            </a:extLst>
          </p:cNvPr>
          <p:cNvSpPr txBox="1"/>
          <p:nvPr userDrawn="1"/>
        </p:nvSpPr>
        <p:spPr>
          <a:xfrm>
            <a:off x="3571875" y="13144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AFEBD7-F3B2-A047-E608-2AB303F902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5136" y="1444083"/>
            <a:ext cx="11708893" cy="387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47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 </a:t>
            </a:r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 </a:t>
            </a:r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dirty="0"/>
              <a:t>5 juni 2023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 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 dirty="0"/>
              <a:t>5 juni 2023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 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 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Gebruiker Centraal</a:t>
            </a:r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E705940-34F4-A8B2-F61F-2DF676441560}"/>
              </a:ext>
            </a:extLst>
          </p:cNvPr>
          <p:cNvSpPr txBox="1"/>
          <p:nvPr userDrawn="1"/>
        </p:nvSpPr>
        <p:spPr>
          <a:xfrm>
            <a:off x="3571875" y="131445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ctr"/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AFEBD7-F3B2-A047-E608-2AB303F902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85136" y="1444083"/>
            <a:ext cx="11708893" cy="387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52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76D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RijksoverheidSansHeadingTT" panose="020B0503040202060203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RijksoverheidSansHeadingTT" panose="020B050304020206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07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Gebruiker Centraal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038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 spcCol="468000"/>
          <a:lstStyle>
            <a:lvl1pPr>
              <a:buClr>
                <a:srgbClr val="76D2B6"/>
              </a:buClr>
              <a:defRPr/>
            </a:lvl1pPr>
            <a:lvl2pPr>
              <a:buClr>
                <a:srgbClr val="76D2B6"/>
              </a:buClr>
              <a:defRPr/>
            </a:lvl2pPr>
            <a:lvl3pPr>
              <a:buClr>
                <a:srgbClr val="76D2B6"/>
              </a:buClr>
              <a:defRPr/>
            </a:lvl3pPr>
            <a:lvl4pPr>
              <a:buClr>
                <a:srgbClr val="76D2B6"/>
              </a:buClr>
              <a:defRPr/>
            </a:lvl4pPr>
            <a:lvl5pPr>
              <a:buClr>
                <a:srgbClr val="76D2B6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433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02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afbeelding horizontaal">
    <p:bg>
      <p:bgPr>
        <a:solidFill>
          <a:srgbClr val="76D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4682" y="3427412"/>
            <a:ext cx="10923906" cy="1726479"/>
          </a:xfrm>
        </p:spPr>
        <p:txBody>
          <a:bodyPr lIns="57600" tIns="90000" bIns="90000" anchor="b">
            <a:normAutofit/>
          </a:bodyPr>
          <a:lstStyle>
            <a:lvl1pPr algn="l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34682" y="5162400"/>
            <a:ext cx="10923906" cy="664319"/>
          </a:xfrm>
        </p:spPr>
        <p:txBody>
          <a:bodyPr lIns="7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13873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12192000" cy="3427413"/>
          </a:xfrm>
          <a:custGeom>
            <a:avLst/>
            <a:gdLst>
              <a:gd name="connsiteX0" fmla="*/ 5772000 w 12192000"/>
              <a:gd name="connsiteY0" fmla="*/ 1 h 3427413"/>
              <a:gd name="connsiteX1" fmla="*/ 5772000 w 12192000"/>
              <a:gd name="connsiteY1" fmla="*/ 1144801 h 3427413"/>
              <a:gd name="connsiteX2" fmla="*/ 6420000 w 12192000"/>
              <a:gd name="connsiteY2" fmla="*/ 1144801 h 3427413"/>
              <a:gd name="connsiteX3" fmla="*/ 6420000 w 12192000"/>
              <a:gd name="connsiteY3" fmla="*/ 1 h 3427413"/>
              <a:gd name="connsiteX4" fmla="*/ 0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5772000" y="1"/>
                </a:moveTo>
                <a:lnTo>
                  <a:pt x="5772000" y="1144801"/>
                </a:lnTo>
                <a:lnTo>
                  <a:pt x="6420000" y="1144801"/>
                </a:lnTo>
                <a:lnTo>
                  <a:pt x="6420000" y="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48000" anchor="ctr" anchorCtr="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8 mei 2023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Testtraining klantreizen, 8 mei 2023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2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orient="horz" pos="2656">
          <p15:clr>
            <a:srgbClr val="FBAE40"/>
          </p15:clr>
        </p15:guide>
        <p15:guide id="3" pos="4044">
          <p15:clr>
            <a:srgbClr val="FBAE40"/>
          </p15:clr>
        </p15:guide>
        <p15:guide id="4" pos="3636">
          <p15:clr>
            <a:srgbClr val="FBAE40"/>
          </p15:clr>
        </p15:guide>
        <p15:guide id="5" orient="horz" pos="313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1972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951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76D2B6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76D2B6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76D2B6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76D2B6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rgbClr val="76D2B6"/>
                </a:solidFill>
              </a:defRPr>
            </a:lvl1pPr>
          </a:lstStyle>
          <a:p>
            <a:pPr lvl="0"/>
            <a:r>
              <a:rPr lang="nl-NL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257907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65493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351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buClr>
                <a:srgbClr val="76D2B6"/>
              </a:buClr>
              <a:defRPr/>
            </a:lvl1pPr>
            <a:lvl2pPr>
              <a:buClr>
                <a:srgbClr val="76D2B6"/>
              </a:buClr>
              <a:defRPr/>
            </a:lvl2pPr>
            <a:lvl3pPr>
              <a:buClr>
                <a:srgbClr val="76D2B6"/>
              </a:buClr>
              <a:defRPr/>
            </a:lvl3pPr>
            <a:lvl4pPr>
              <a:buClr>
                <a:srgbClr val="76D2B6"/>
              </a:buClr>
              <a:defRPr/>
            </a:lvl4pPr>
            <a:lvl5pPr>
              <a:buClr>
                <a:srgbClr val="76D2B6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>
            <a:lvl1pPr>
              <a:buClr>
                <a:srgbClr val="76D2B6"/>
              </a:buClr>
              <a:defRPr/>
            </a:lvl1pPr>
            <a:lvl2pPr>
              <a:buClr>
                <a:srgbClr val="76D2B6"/>
              </a:buClr>
              <a:defRPr/>
            </a:lvl2pPr>
            <a:lvl3pPr>
              <a:buClr>
                <a:srgbClr val="76D2B6"/>
              </a:buClr>
              <a:defRPr/>
            </a:lvl3pPr>
            <a:lvl4pPr>
              <a:buClr>
                <a:srgbClr val="76D2B6"/>
              </a:buClr>
              <a:defRPr/>
            </a:lvl4pPr>
            <a:lvl5pPr>
              <a:buClr>
                <a:srgbClr val="76D2B6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255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76D2B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>
            <a:lvl1pPr>
              <a:buClr>
                <a:srgbClr val="76D2B6"/>
              </a:buClr>
              <a:defRPr/>
            </a:lvl1pPr>
            <a:lvl2pPr>
              <a:buClr>
                <a:srgbClr val="76D2B6"/>
              </a:buClr>
              <a:defRPr/>
            </a:lvl2pPr>
            <a:lvl3pPr>
              <a:buClr>
                <a:srgbClr val="76D2B6"/>
              </a:buClr>
              <a:defRPr/>
            </a:lvl3pPr>
            <a:lvl4pPr>
              <a:buClr>
                <a:srgbClr val="76D2B6"/>
              </a:buClr>
              <a:defRPr/>
            </a:lvl4pPr>
            <a:lvl5pPr>
              <a:buClr>
                <a:srgbClr val="76D2B6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76D2B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>
            <a:lvl1pPr>
              <a:buClr>
                <a:srgbClr val="76D2B6"/>
              </a:buClr>
              <a:defRPr/>
            </a:lvl1pPr>
            <a:lvl2pPr>
              <a:buClr>
                <a:srgbClr val="76D2B6"/>
              </a:buClr>
              <a:defRPr/>
            </a:lvl2pPr>
            <a:lvl3pPr>
              <a:buClr>
                <a:srgbClr val="76D2B6"/>
              </a:buClr>
              <a:defRPr/>
            </a:lvl3pPr>
            <a:lvl4pPr>
              <a:buClr>
                <a:srgbClr val="76D2B6"/>
              </a:buClr>
              <a:defRPr/>
            </a:lvl4pPr>
            <a:lvl5pPr>
              <a:buClr>
                <a:srgbClr val="76D2B6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6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798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>
          <p15:clr>
            <a:srgbClr val="FBAE40"/>
          </p15:clr>
        </p15:guide>
        <p15:guide id="2" pos="3693">
          <p15:clr>
            <a:srgbClr val="FBAE40"/>
          </p15:clr>
        </p15:guide>
        <p15:guide id="3" orient="horz" pos="16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 </a:t>
            </a:r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2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3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7499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61330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buClr>
                <a:srgbClr val="76D2B6"/>
              </a:buClr>
              <a:defRPr/>
            </a:lvl1pPr>
            <a:lvl2pPr>
              <a:buClr>
                <a:srgbClr val="76D2B6"/>
              </a:buClr>
              <a:defRPr/>
            </a:lvl2pPr>
            <a:lvl3pPr>
              <a:buClr>
                <a:srgbClr val="76D2B6"/>
              </a:buClr>
              <a:defRPr/>
            </a:lvl3pPr>
            <a:lvl4pPr>
              <a:buClr>
                <a:srgbClr val="76D2B6"/>
              </a:buClr>
              <a:defRPr/>
            </a:lvl4pPr>
            <a:lvl5pPr>
              <a:buClr>
                <a:srgbClr val="76D2B6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>
            <a:lvl1pPr>
              <a:defRPr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4107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76D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8 mei 2023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Testtraining klantreizen, 8 mei 2023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683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b" anchorCtr="0">
            <a:normAutofit/>
          </a:bodyPr>
          <a:lstStyle>
            <a:lvl1pPr algn="l">
              <a:defRPr sz="8000" b="0"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4519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/>
          <a:lstStyle>
            <a:lvl1pPr>
              <a:defRPr sz="4000"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85226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ctr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>
            <a:lvl1pPr>
              <a:buClr>
                <a:srgbClr val="76D2B6"/>
              </a:buClr>
              <a:defRPr/>
            </a:lvl1pPr>
            <a:lvl2pPr>
              <a:buClr>
                <a:srgbClr val="76D2B6"/>
              </a:buClr>
              <a:defRPr/>
            </a:lvl2pPr>
            <a:lvl3pPr>
              <a:buClr>
                <a:srgbClr val="76D2B6"/>
              </a:buClr>
              <a:defRPr/>
            </a:lvl3pPr>
            <a:lvl4pPr>
              <a:buClr>
                <a:srgbClr val="76D2B6"/>
              </a:buClr>
              <a:defRPr/>
            </a:lvl4pPr>
            <a:lvl5pPr>
              <a:buClr>
                <a:srgbClr val="76D2B6"/>
              </a:buClr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0" name="Rechthoek 9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661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>
            <a:lvl1pPr>
              <a:defRPr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62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4" name="Rechthoek 13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4279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>
            <a:lvl1pPr>
              <a:defRPr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3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6294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Rechthoek 11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1496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63834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76D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8 mei 2023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Testtraining klantreizen, 8 mei 2023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700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>
            <a:lvl1pPr>
              <a:defRPr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1808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76D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8 mei 2023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Testtraining klantreizen, 8 mei 2023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1132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6503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76D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8 mei 2023</a:t>
            </a:r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Testtraining klantreizen, 8 mei 2023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856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>
            <a:lvl1pPr>
              <a:defRPr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7403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97397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6D2B6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8500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2" name="Rechthoek 11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4182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169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r>
              <a:rPr lang="nl-NL"/>
              <a:t>8 mei 2023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nl-NL"/>
              <a:t>Testtraining klantreizen, 8 mei 2023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69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76D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ctr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24" name="Rechthoek 23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21851" y="3926077"/>
            <a:ext cx="541203" cy="54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21851" y="4712093"/>
            <a:ext cx="541203" cy="540000"/>
          </a:xfrm>
          <a:blipFill>
            <a:blip r:embed="rId3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21851" y="5485583"/>
            <a:ext cx="541203" cy="540000"/>
          </a:xfrm>
          <a:blipFill>
            <a:blip r:embed="rId4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8 mei 2023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Testtraining klantreizen, 8 mei 2023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21" name="Afbeelding 2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00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91D148F0-E56A-42B5-B847-C29460A77DB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A1DB397-8348-484B-9492-F49EEE799DD9}"/>
              </a:ext>
            </a:extLst>
          </p:cNvPr>
          <p:cNvSpPr>
            <a:spLocks/>
          </p:cNvSpPr>
          <p:nvPr/>
        </p:nvSpPr>
        <p:spPr>
          <a:xfrm>
            <a:off x="5862639" y="6619876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B5BBB0D-16F8-4FDF-9222-C72BEF831CB3}"/>
              </a:ext>
            </a:extLst>
          </p:cNvPr>
          <p:cNvSpPr/>
          <p:nvPr/>
        </p:nvSpPr>
        <p:spPr>
          <a:xfrm>
            <a:off x="5773739" y="6540501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2AE8182E-4BB3-4B7F-8188-20681C8D2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Datum/Team/Spreker</a:t>
            </a:r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2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3200" y="4218267"/>
            <a:ext cx="5004000" cy="1613787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2" name="Tijdelijke aanduiding voor datum 17">
            <a:extLst>
              <a:ext uri="{FF2B5EF4-FFF2-40B4-BE49-F238E27FC236}">
                <a16:creationId xmlns:a16="http://schemas.microsoft.com/office/drawing/2014/main" id="{C80202EE-2D51-4DD7-8FB8-CA3AA195820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9794-84E3-47D7-8960-9852E14548F4}" type="datetimeFigureOut">
              <a:rPr lang="nl-NL"/>
              <a:pPr>
                <a:defRPr/>
              </a:pPr>
              <a:t>22-12-2025</a:t>
            </a:fld>
            <a:endParaRPr lang="nl-NL"/>
          </a:p>
        </p:txBody>
      </p:sp>
      <p:sp>
        <p:nvSpPr>
          <p:cNvPr id="13" name="Tijdelijke aanduiding voor voettekst 18">
            <a:extLst>
              <a:ext uri="{FF2B5EF4-FFF2-40B4-BE49-F238E27FC236}">
                <a16:creationId xmlns:a16="http://schemas.microsoft.com/office/drawing/2014/main" id="{7FA292DF-3CCB-4508-BA9A-BC5BFD2047E8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15" name="Tijdelijke aanduiding voor dianummer 19">
            <a:extLst>
              <a:ext uri="{FF2B5EF4-FFF2-40B4-BE49-F238E27FC236}">
                <a16:creationId xmlns:a16="http://schemas.microsoft.com/office/drawing/2014/main" id="{118112E3-B1AA-4C75-871B-79A75823561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AB979-DD62-44C6-8DB6-EF3F43FC0174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  <p:grpSp>
        <p:nvGrpSpPr>
          <p:cNvPr id="17" name="Groep 16">
            <a:extLst>
              <a:ext uri="{FF2B5EF4-FFF2-40B4-BE49-F238E27FC236}">
                <a16:creationId xmlns:a16="http://schemas.microsoft.com/office/drawing/2014/main" id="{E5F55327-4321-4D6F-8E4B-11502D4E635A}"/>
              </a:ext>
            </a:extLst>
          </p:cNvPr>
          <p:cNvGrpSpPr/>
          <p:nvPr userDrawn="1"/>
        </p:nvGrpSpPr>
        <p:grpSpPr>
          <a:xfrm>
            <a:off x="931812" y="710582"/>
            <a:ext cx="4232377" cy="5990834"/>
            <a:chOff x="1164092" y="490797"/>
            <a:chExt cx="4232377" cy="5990835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7A1C7FB7-BCE3-4F33-B35B-3FDDA3E67EF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18" t="7952" r="23399"/>
            <a:stretch/>
          </p:blipFill>
          <p:spPr>
            <a:xfrm>
              <a:off x="1376876" y="490797"/>
              <a:ext cx="3984610" cy="5019011"/>
            </a:xfrm>
            <a:prstGeom prst="rect">
              <a:avLst/>
            </a:prstGeom>
          </p:spPr>
        </p:pic>
        <p:sp>
          <p:nvSpPr>
            <p:cNvPr id="19" name="Tekstvak 18">
              <a:extLst>
                <a:ext uri="{FF2B5EF4-FFF2-40B4-BE49-F238E27FC236}">
                  <a16:creationId xmlns:a16="http://schemas.microsoft.com/office/drawing/2014/main" id="{A319A70A-08BA-4DF1-8315-6846DAC37CEB}"/>
                </a:ext>
              </a:extLst>
            </p:cNvPr>
            <p:cNvSpPr txBox="1"/>
            <p:nvPr/>
          </p:nvSpPr>
          <p:spPr>
            <a:xfrm>
              <a:off x="1164092" y="4542640"/>
              <a:ext cx="4232377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nl-NL" sz="2800" b="1" dirty="0">
                <a:solidFill>
                  <a:srgbClr val="154273"/>
                </a:solidFill>
              </a:endParaRPr>
            </a:p>
            <a:p>
              <a:pPr algn="ctr"/>
              <a:endParaRPr lang="nl-NL" sz="800" b="1" dirty="0">
                <a:solidFill>
                  <a:srgbClr val="154273"/>
                </a:solidFill>
              </a:endParaRPr>
            </a:p>
            <a:p>
              <a:pPr algn="ctr"/>
              <a:r>
                <a:rPr lang="nl-NL" sz="2800" b="1" dirty="0">
                  <a:solidFill>
                    <a:srgbClr val="154273"/>
                  </a:solidFill>
                  <a:latin typeface="+mj-lt"/>
                </a:rPr>
                <a:t>Team Klantanalyse</a:t>
              </a:r>
              <a:br>
                <a:rPr lang="nl-NL" sz="2800" b="1" dirty="0">
                  <a:solidFill>
                    <a:srgbClr val="154273"/>
                  </a:solidFill>
                  <a:latin typeface="+mj-lt"/>
                </a:rPr>
              </a:br>
              <a:r>
                <a:rPr lang="nl-NL" sz="2800" b="0" dirty="0">
                  <a:solidFill>
                    <a:srgbClr val="154273"/>
                  </a:solidFill>
                  <a:latin typeface="+mj-lt"/>
                </a:rPr>
                <a:t>meten, weten &amp; verbeteren</a:t>
              </a:r>
            </a:p>
            <a:p>
              <a:pPr algn="ctr"/>
              <a:endParaRPr lang="nl-NL" sz="2800" b="0" dirty="0">
                <a:solidFill>
                  <a:srgbClr val="15427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8832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0D0B4F0-390C-414E-B58F-2FCBC0E45F1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54928C0F-679A-4895-8DD0-81725D480DEB}"/>
              </a:ext>
            </a:extLst>
          </p:cNvPr>
          <p:cNvSpPr>
            <a:spLocks/>
          </p:cNvSpPr>
          <p:nvPr/>
        </p:nvSpPr>
        <p:spPr>
          <a:xfrm>
            <a:off x="5862639" y="6619876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FF859A8E-539C-41B4-B134-D5462DD7800A}"/>
              </a:ext>
            </a:extLst>
          </p:cNvPr>
          <p:cNvSpPr/>
          <p:nvPr/>
        </p:nvSpPr>
        <p:spPr>
          <a:xfrm>
            <a:off x="5773739" y="6540501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id="{070973D0-648B-4F02-B942-91346E263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4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Datum/Team/Spreker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53200" y="4218267"/>
            <a:ext cx="5004000" cy="1613787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 dirty="0"/>
              <a:t>Ondertitel</a:t>
            </a:r>
          </a:p>
        </p:txBody>
      </p:sp>
      <p:sp>
        <p:nvSpPr>
          <p:cNvPr id="10" name="Tijdelijke aanduiding voor datum 10">
            <a:extLst>
              <a:ext uri="{FF2B5EF4-FFF2-40B4-BE49-F238E27FC236}">
                <a16:creationId xmlns:a16="http://schemas.microsoft.com/office/drawing/2014/main" id="{1D83E072-77B1-4E58-8459-FB0A88579DB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882A8-7068-4B1B-9DB2-FB5E6A617FDA}" type="datetimeFigureOut">
              <a:rPr lang="nl-NL"/>
              <a:pPr>
                <a:defRPr/>
              </a:pPr>
              <a:t>22-12-2025</a:t>
            </a:fld>
            <a:endParaRPr lang="nl-NL"/>
          </a:p>
        </p:txBody>
      </p:sp>
      <p:sp>
        <p:nvSpPr>
          <p:cNvPr id="11" name="Tijdelijke aanduiding voor voettekst 11">
            <a:extLst>
              <a:ext uri="{FF2B5EF4-FFF2-40B4-BE49-F238E27FC236}">
                <a16:creationId xmlns:a16="http://schemas.microsoft.com/office/drawing/2014/main" id="{AC6910A4-3717-4E0D-A12E-3356B28712F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2" name="Tijdelijke aanduiding voor dianummer 14">
            <a:extLst>
              <a:ext uri="{FF2B5EF4-FFF2-40B4-BE49-F238E27FC236}">
                <a16:creationId xmlns:a16="http://schemas.microsoft.com/office/drawing/2014/main" id="{7EDA408C-14E6-46B1-AA8C-EBC159BF335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419BE-1B9B-4929-A58A-9A23CA1ACC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5269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17">
            <a:extLst>
              <a:ext uri="{FF2B5EF4-FFF2-40B4-BE49-F238E27FC236}">
                <a16:creationId xmlns:a16="http://schemas.microsoft.com/office/drawing/2014/main" id="{42215E3E-B5D4-429F-98B6-D69C2A42F912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026A1A3A-C31C-42B2-BB66-B1CD7BF7CDD7}"/>
              </a:ext>
            </a:extLst>
          </p:cNvPr>
          <p:cNvSpPr>
            <a:spLocks/>
          </p:cNvSpPr>
          <p:nvPr/>
        </p:nvSpPr>
        <p:spPr>
          <a:xfrm>
            <a:off x="5862639" y="6619876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634999" y="2636839"/>
            <a:ext cx="5003801" cy="1584325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Inhoudsopgave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836645"/>
            <a:ext cx="3766856" cy="817563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192" indent="0">
              <a:buNone/>
              <a:defRPr/>
            </a:lvl2pPr>
            <a:lvl3pPr marL="629984" indent="0">
              <a:buNone/>
              <a:defRPr/>
            </a:lvl3pPr>
            <a:lvl4pPr marL="943176" indent="0">
              <a:buNone/>
              <a:defRPr/>
            </a:lvl4pPr>
            <a:lvl5pPr marL="1259969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1975233"/>
            <a:ext cx="3766856" cy="817563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192" indent="0">
              <a:buNone/>
              <a:defRPr/>
            </a:lvl2pPr>
            <a:lvl3pPr marL="629984" indent="0">
              <a:buNone/>
              <a:defRPr/>
            </a:lvl3pPr>
            <a:lvl4pPr marL="943176" indent="0">
              <a:buNone/>
              <a:defRPr/>
            </a:lvl4pPr>
            <a:lvl5pPr marL="1259969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9753" y="3123757"/>
            <a:ext cx="3766856" cy="817563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192" indent="0">
              <a:buNone/>
              <a:defRPr/>
            </a:lvl2pPr>
            <a:lvl3pPr marL="629984" indent="0">
              <a:buNone/>
              <a:defRPr/>
            </a:lvl3pPr>
            <a:lvl4pPr marL="943176" indent="0">
              <a:buNone/>
              <a:defRPr/>
            </a:lvl4pPr>
            <a:lvl5pPr marL="1259969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9753" y="4265692"/>
            <a:ext cx="3766856" cy="817563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192" indent="0">
              <a:buNone/>
              <a:defRPr/>
            </a:lvl2pPr>
            <a:lvl3pPr marL="629984" indent="0">
              <a:buNone/>
              <a:defRPr/>
            </a:lvl3pPr>
            <a:lvl4pPr marL="943176" indent="0">
              <a:buNone/>
              <a:defRPr/>
            </a:lvl4pPr>
            <a:lvl5pPr marL="1259969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9753" y="5410921"/>
            <a:ext cx="3766856" cy="817563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192" indent="0">
              <a:buNone/>
              <a:defRPr/>
            </a:lvl2pPr>
            <a:lvl3pPr marL="629984" indent="0">
              <a:buNone/>
              <a:defRPr/>
            </a:lvl3pPr>
            <a:lvl4pPr marL="943176" indent="0">
              <a:buNone/>
              <a:defRPr/>
            </a:lvl4pPr>
            <a:lvl5pPr marL="1259969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8" y="836645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2800">
                <a:solidFill>
                  <a:srgbClr val="15427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8" y="1975233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2800">
                <a:solidFill>
                  <a:srgbClr val="15427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8" y="3123757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2800">
                <a:solidFill>
                  <a:srgbClr val="15427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4265692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2800">
                <a:solidFill>
                  <a:srgbClr val="15427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8" y="5410921"/>
            <a:ext cx="1373005" cy="817563"/>
          </a:xfrm>
        </p:spPr>
        <p:txBody>
          <a:bodyPr bIns="46800" anchor="b" anchorCtr="0"/>
          <a:lstStyle>
            <a:lvl1pPr marL="0" indent="0" algn="r">
              <a:buNone/>
              <a:defRPr sz="2800">
                <a:solidFill>
                  <a:srgbClr val="154273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datum 4">
            <a:extLst>
              <a:ext uri="{FF2B5EF4-FFF2-40B4-BE49-F238E27FC236}">
                <a16:creationId xmlns:a16="http://schemas.microsoft.com/office/drawing/2014/main" id="{877C9921-B46F-4000-8B76-021A486E5B8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0001E-BF59-4231-AC6F-27E122E841FF}" type="datetimeFigureOut">
              <a:rPr lang="nl-NL"/>
              <a:pPr>
                <a:defRPr/>
              </a:pPr>
              <a:t>22-12-2025</a:t>
            </a:fld>
            <a:endParaRPr lang="nl-NL"/>
          </a:p>
        </p:txBody>
      </p:sp>
      <p:sp>
        <p:nvSpPr>
          <p:cNvPr id="28" name="Tijdelijke aanduiding voor voettekst 8">
            <a:extLst>
              <a:ext uri="{FF2B5EF4-FFF2-40B4-BE49-F238E27FC236}">
                <a16:creationId xmlns:a16="http://schemas.microsoft.com/office/drawing/2014/main" id="{939162C5-A61C-4073-8C92-FBC3539A135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9" name="Tijdelijke aanduiding voor dianummer 17">
            <a:extLst>
              <a:ext uri="{FF2B5EF4-FFF2-40B4-BE49-F238E27FC236}">
                <a16:creationId xmlns:a16="http://schemas.microsoft.com/office/drawing/2014/main" id="{DD86AB8B-021B-45A6-A8A2-8EB3FFB2CA8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6EB25-53ED-45D9-8683-2C07FE9E337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30" name="Afbeelding 29">
            <a:extLst>
              <a:ext uri="{FF2B5EF4-FFF2-40B4-BE49-F238E27FC236}">
                <a16:creationId xmlns:a16="http://schemas.microsoft.com/office/drawing/2014/main" id="{3DBDB73C-8565-496D-9709-C3C33F588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-22303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186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dstuk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51EAF53E-A96A-4B4E-8E61-B64791362E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53201" y="2635249"/>
            <a:ext cx="5168900" cy="2482851"/>
          </a:xfrm>
        </p:spPr>
        <p:txBody>
          <a:bodyPr/>
          <a:lstStyle>
            <a:lvl1pPr marL="380990" indent="-38099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nl-NL" dirty="0">
                <a:latin typeface="+mn-lt"/>
              </a:rPr>
              <a:t>Schrijf hier: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+mn-lt"/>
              </a:rPr>
              <a:t>Samenvattende zin (wat) </a:t>
            </a:r>
            <a:r>
              <a:rPr lang="nl-NL" i="1" dirty="0">
                <a:latin typeface="+mn-lt"/>
              </a:rPr>
              <a:t>of</a:t>
            </a:r>
            <a:endParaRPr lang="nl-NL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+mn-lt"/>
              </a:rPr>
              <a:t>Doel van hoofdstuk (waarom) </a:t>
            </a:r>
            <a:r>
              <a:rPr lang="nl-NL" i="1" dirty="0">
                <a:latin typeface="+mn-lt"/>
              </a:rPr>
              <a:t>of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>
                <a:latin typeface="+mn-lt"/>
              </a:rPr>
              <a:t>Bron of methode (hoe) </a:t>
            </a:r>
            <a:r>
              <a:rPr lang="nl-NL" i="1" dirty="0">
                <a:latin typeface="+mn-lt"/>
              </a:rPr>
              <a:t>etc.</a:t>
            </a:r>
            <a:endParaRPr lang="nl-NL" dirty="0">
              <a:latin typeface="+mn-lt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619EC6F-32BF-4485-B968-75FFE6024055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BDAF4FB-D105-4179-9E91-783478DBA95A}"/>
              </a:ext>
            </a:extLst>
          </p:cNvPr>
          <p:cNvSpPr>
            <a:spLocks/>
          </p:cNvSpPr>
          <p:nvPr/>
        </p:nvSpPr>
        <p:spPr>
          <a:xfrm>
            <a:off x="5862639" y="6619876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4E57F10-ADD0-4109-BB94-FF5AE09FE44A}"/>
              </a:ext>
            </a:extLst>
          </p:cNvPr>
          <p:cNvSpPr>
            <a:spLocks/>
          </p:cNvSpPr>
          <p:nvPr/>
        </p:nvSpPr>
        <p:spPr>
          <a:xfrm>
            <a:off x="5868988" y="6619876"/>
            <a:ext cx="468312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4999" y="2636838"/>
            <a:ext cx="5003801" cy="15843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4999" y="4221163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Ondertitel/Doel hoofdstuk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5"/>
          </a:xfrm>
        </p:spPr>
        <p:txBody>
          <a:bodyPr rIns="0" anchor="b" anchorCtr="0"/>
          <a:lstStyle>
            <a:lvl1pPr marL="0" indent="0" algn="r">
              <a:buNone/>
              <a:defRPr sz="4800" b="1" i="0">
                <a:solidFill>
                  <a:schemeClr val="bg1"/>
                </a:solidFill>
              </a:defRPr>
            </a:lvl1pPr>
            <a:lvl2pPr marL="313192" indent="0" algn="r">
              <a:buNone/>
              <a:defRPr/>
            </a:lvl2pPr>
            <a:lvl3pPr marL="629984" indent="0" algn="r">
              <a:buNone/>
              <a:defRPr/>
            </a:lvl3pPr>
            <a:lvl4pPr marL="943176" indent="0" algn="r">
              <a:buNone/>
              <a:defRPr/>
            </a:lvl4pPr>
            <a:lvl5pPr marL="1259969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1" name="Tijdelijke aanduiding voor datum 9">
            <a:extLst>
              <a:ext uri="{FF2B5EF4-FFF2-40B4-BE49-F238E27FC236}">
                <a16:creationId xmlns:a16="http://schemas.microsoft.com/office/drawing/2014/main" id="{0270A41C-3158-4C09-926F-2A3B2AECBDA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C7F9-184C-4354-B1BB-5FAFF5E338F0}" type="datetimeFigureOut">
              <a:rPr lang="nl-NL"/>
              <a:pPr>
                <a:defRPr/>
              </a:pPr>
              <a:t>22-12-2025</a:t>
            </a:fld>
            <a:endParaRPr lang="nl-NL"/>
          </a:p>
        </p:txBody>
      </p:sp>
      <p:sp>
        <p:nvSpPr>
          <p:cNvPr id="12" name="Tijdelijke aanduiding voor voettekst 11">
            <a:extLst>
              <a:ext uri="{FF2B5EF4-FFF2-40B4-BE49-F238E27FC236}">
                <a16:creationId xmlns:a16="http://schemas.microsoft.com/office/drawing/2014/main" id="{47F34333-52D2-427E-BE3E-6F4454E4C6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" name="Tijdelijke aanduiding voor dianummer 12">
            <a:extLst>
              <a:ext uri="{FF2B5EF4-FFF2-40B4-BE49-F238E27FC236}">
                <a16:creationId xmlns:a16="http://schemas.microsoft.com/office/drawing/2014/main" id="{7041C184-9E8A-4924-8BB4-2FC140EB6D3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F46DD-0A57-4E58-885C-8BFD3B51656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6EE9FB56-3E0B-4966-B675-427919D817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-9603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191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afbeelding 9">
            <a:extLst>
              <a:ext uri="{FF2B5EF4-FFF2-40B4-BE49-F238E27FC236}">
                <a16:creationId xmlns:a16="http://schemas.microsoft.com/office/drawing/2014/main" id="{FC1CE06A-06EF-4DEB-AF22-A010FC4E517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0" y="-277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18A36104-4751-4B41-B583-F121826BEF3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DB8B6A1-E280-4F3B-A4DC-0873C2AE9E77}"/>
              </a:ext>
            </a:extLst>
          </p:cNvPr>
          <p:cNvSpPr>
            <a:spLocks/>
          </p:cNvSpPr>
          <p:nvPr/>
        </p:nvSpPr>
        <p:spPr>
          <a:xfrm>
            <a:off x="5862639" y="6619876"/>
            <a:ext cx="4667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7D776DAA-1C96-4E6E-AA21-40F112333394}"/>
              </a:ext>
            </a:extLst>
          </p:cNvPr>
          <p:cNvSpPr>
            <a:spLocks/>
          </p:cNvSpPr>
          <p:nvPr/>
        </p:nvSpPr>
        <p:spPr>
          <a:xfrm>
            <a:off x="5868988" y="6619876"/>
            <a:ext cx="468312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4999" y="2636838"/>
            <a:ext cx="5003801" cy="15843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hoofdstuk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34999" y="4221163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Ondertitel/Doel hoofdstuk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5"/>
          </a:xfrm>
        </p:spPr>
        <p:txBody>
          <a:bodyPr rIns="0" anchor="b" anchorCtr="0"/>
          <a:lstStyle>
            <a:lvl1pPr marL="0" indent="0" algn="r">
              <a:buNone/>
              <a:defRPr sz="4800" b="1" i="0">
                <a:solidFill>
                  <a:schemeClr val="bg1"/>
                </a:solidFill>
              </a:defRPr>
            </a:lvl1pPr>
            <a:lvl2pPr marL="313192" indent="0" algn="r">
              <a:buNone/>
              <a:defRPr/>
            </a:lvl2pPr>
            <a:lvl3pPr marL="629984" indent="0" algn="r">
              <a:buNone/>
              <a:defRPr/>
            </a:lvl3pPr>
            <a:lvl4pPr marL="943176" indent="0" algn="r">
              <a:buNone/>
              <a:defRPr/>
            </a:lvl4pPr>
            <a:lvl5pPr marL="1259969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2" name="Tijdelijke aanduiding voor datum 9">
            <a:extLst>
              <a:ext uri="{FF2B5EF4-FFF2-40B4-BE49-F238E27FC236}">
                <a16:creationId xmlns:a16="http://schemas.microsoft.com/office/drawing/2014/main" id="{BA3FC0EF-BED3-477D-A855-DF9F98E178A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FE47F-357F-44AD-B451-8D4DEE7B58E3}" type="datetimeFigureOut">
              <a:rPr lang="nl-NL"/>
              <a:pPr>
                <a:defRPr/>
              </a:pPr>
              <a:t>22-12-2025</a:t>
            </a:fld>
            <a:endParaRPr lang="nl-NL"/>
          </a:p>
        </p:txBody>
      </p:sp>
      <p:sp>
        <p:nvSpPr>
          <p:cNvPr id="13" name="Tijdelijke aanduiding voor voettekst 11">
            <a:extLst>
              <a:ext uri="{FF2B5EF4-FFF2-40B4-BE49-F238E27FC236}">
                <a16:creationId xmlns:a16="http://schemas.microsoft.com/office/drawing/2014/main" id="{4C730FE3-2C02-46C2-8AE0-19BC454E118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4" name="Tijdelijke aanduiding voor dianummer 12">
            <a:extLst>
              <a:ext uri="{FF2B5EF4-FFF2-40B4-BE49-F238E27FC236}">
                <a16:creationId xmlns:a16="http://schemas.microsoft.com/office/drawing/2014/main" id="{73F71B8B-05E3-4450-A53A-6394805C317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E0E5-BD2E-4978-B0F2-1138799A880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18C464BA-E533-4B8D-BBC1-15C3CE959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-9603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09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3C5D76A1-6433-41B3-95AA-0E6F0DE6FBCC}"/>
              </a:ext>
            </a:extLst>
          </p:cNvPr>
          <p:cNvSpPr>
            <a:spLocks/>
          </p:cNvSpPr>
          <p:nvPr/>
        </p:nvSpPr>
        <p:spPr>
          <a:xfrm>
            <a:off x="5868988" y="6619876"/>
            <a:ext cx="468312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2">
            <a:extLst>
              <a:ext uri="{FF2B5EF4-FFF2-40B4-BE49-F238E27FC236}">
                <a16:creationId xmlns:a16="http://schemas.microsoft.com/office/drawing/2014/main" id="{050DD28F-8813-431B-B442-2D83940AA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5 juni 2023</a:t>
            </a:r>
          </a:p>
        </p:txBody>
      </p:sp>
      <p:sp>
        <p:nvSpPr>
          <p:cNvPr id="6" name="Tijdelijke aanduiding voor voettekst 3">
            <a:extLst>
              <a:ext uri="{FF2B5EF4-FFF2-40B4-BE49-F238E27FC236}">
                <a16:creationId xmlns:a16="http://schemas.microsoft.com/office/drawing/2014/main" id="{1B448834-7E23-4250-96DB-20B75E03B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Klantreizen bij de overheid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B5080854-C67C-4F11-94A4-577286CD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Gebruiker Centraal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EB74869-7499-45C8-B0A5-38AE4C97D9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-9603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9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6" name="Rechthoek 15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é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B2DA5FD5-4D52-403C-9362-03B7872685A5}"/>
              </a:ext>
            </a:extLst>
          </p:cNvPr>
          <p:cNvSpPr>
            <a:spLocks/>
          </p:cNvSpPr>
          <p:nvPr/>
        </p:nvSpPr>
        <p:spPr>
          <a:xfrm>
            <a:off x="5868988" y="6619876"/>
            <a:ext cx="468312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15427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tekst 2"/>
          <p:cNvSpPr>
            <a:spLocks noGrp="1"/>
          </p:cNvSpPr>
          <p:nvPr>
            <p:ph idx="1"/>
          </p:nvPr>
        </p:nvSpPr>
        <p:spPr>
          <a:xfrm>
            <a:off x="635001" y="2289485"/>
            <a:ext cx="10923588" cy="39319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12">
            <a:extLst>
              <a:ext uri="{FF2B5EF4-FFF2-40B4-BE49-F238E27FC236}">
                <a16:creationId xmlns:a16="http://schemas.microsoft.com/office/drawing/2014/main" id="{A46795BF-20D3-49B8-916A-E310D1CD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5 juni 2023</a:t>
            </a:r>
          </a:p>
        </p:txBody>
      </p:sp>
      <p:sp>
        <p:nvSpPr>
          <p:cNvPr id="8" name="Tijdelijke aanduiding voor voettekst 13">
            <a:extLst>
              <a:ext uri="{FF2B5EF4-FFF2-40B4-BE49-F238E27FC236}">
                <a16:creationId xmlns:a16="http://schemas.microsoft.com/office/drawing/2014/main" id="{B0151D5B-9889-46D5-9C0D-B886A4A76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Klantreizen bij de overheid</a:t>
            </a:r>
          </a:p>
        </p:txBody>
      </p:sp>
      <p:sp>
        <p:nvSpPr>
          <p:cNvPr id="9" name="Tijdelijke aanduiding voor dianummer 14">
            <a:extLst>
              <a:ext uri="{FF2B5EF4-FFF2-40B4-BE49-F238E27FC236}">
                <a16:creationId xmlns:a16="http://schemas.microsoft.com/office/drawing/2014/main" id="{6A951D72-7164-4585-8B00-6105BCB1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Gebruiker Centraal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2708E830-112E-4B82-BE70-355369EC4A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-9603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548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E3B04275-38E1-44FE-A3A6-E91DA1815DB7}"/>
              </a:ext>
            </a:extLst>
          </p:cNvPr>
          <p:cNvSpPr>
            <a:spLocks/>
          </p:cNvSpPr>
          <p:nvPr/>
        </p:nvSpPr>
        <p:spPr>
          <a:xfrm>
            <a:off x="5868988" y="6619876"/>
            <a:ext cx="468312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1" cy="39449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datum 13">
            <a:extLst>
              <a:ext uri="{FF2B5EF4-FFF2-40B4-BE49-F238E27FC236}">
                <a16:creationId xmlns:a16="http://schemas.microsoft.com/office/drawing/2014/main" id="{361CCD16-8B97-4902-A8ED-15F39629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5 juni 2023</a:t>
            </a:r>
          </a:p>
        </p:txBody>
      </p:sp>
      <p:sp>
        <p:nvSpPr>
          <p:cNvPr id="8" name="Tijdelijke aanduiding voor voettekst 14">
            <a:extLst>
              <a:ext uri="{FF2B5EF4-FFF2-40B4-BE49-F238E27FC236}">
                <a16:creationId xmlns:a16="http://schemas.microsoft.com/office/drawing/2014/main" id="{127C6F25-E72F-4966-8BD8-E6AC0328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Klantreizen bij de overheid</a:t>
            </a:r>
          </a:p>
        </p:txBody>
      </p:sp>
      <p:sp>
        <p:nvSpPr>
          <p:cNvPr id="9" name="Tijdelijke aanduiding voor dianummer 15">
            <a:extLst>
              <a:ext uri="{FF2B5EF4-FFF2-40B4-BE49-F238E27FC236}">
                <a16:creationId xmlns:a16="http://schemas.microsoft.com/office/drawing/2014/main" id="{141B2C33-9602-4427-85A0-0B9451F3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dirty="0"/>
              <a:t>Gebruiker Centraal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1ADE9F73-FD7E-4530-9B6E-95457997AF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-9603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93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26AFCC0B-C1B3-4C8F-A318-60EC1D11E31D}"/>
              </a:ext>
            </a:extLst>
          </p:cNvPr>
          <p:cNvSpPr>
            <a:spLocks/>
          </p:cNvSpPr>
          <p:nvPr/>
        </p:nvSpPr>
        <p:spPr>
          <a:xfrm>
            <a:off x="5868988" y="6619876"/>
            <a:ext cx="468312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2"/>
            <a:ext cx="5003800" cy="948047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6000" y="-27781"/>
            <a:ext cx="6096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7" name="Tijdelijke aanduiding voor datum 5">
            <a:extLst>
              <a:ext uri="{FF2B5EF4-FFF2-40B4-BE49-F238E27FC236}">
                <a16:creationId xmlns:a16="http://schemas.microsoft.com/office/drawing/2014/main" id="{6E1B3ED2-0009-4A6E-8E3E-4E946545C0B0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9C48-B41D-4801-ACE4-3CD391963630}" type="datetimeFigureOut">
              <a:rPr lang="nl-NL"/>
              <a:pPr>
                <a:defRPr/>
              </a:pPr>
              <a:t>22-12-2025</a:t>
            </a:fld>
            <a:endParaRPr lang="nl-NL"/>
          </a:p>
        </p:txBody>
      </p:sp>
      <p:sp>
        <p:nvSpPr>
          <p:cNvPr id="8" name="Tijdelijke aanduiding voor voettekst 11">
            <a:extLst>
              <a:ext uri="{FF2B5EF4-FFF2-40B4-BE49-F238E27FC236}">
                <a16:creationId xmlns:a16="http://schemas.microsoft.com/office/drawing/2014/main" id="{81167AA7-949C-4CD7-8145-865DB662E42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2">
            <a:extLst>
              <a:ext uri="{FF2B5EF4-FFF2-40B4-BE49-F238E27FC236}">
                <a16:creationId xmlns:a16="http://schemas.microsoft.com/office/drawing/2014/main" id="{74EE27EB-9754-4B3E-BFB5-A8C2AC8045B9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53FB-5199-48CD-924D-367600D962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E1144405-0ED8-45AD-90AD-44F68E8C8B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6" y="-9603"/>
            <a:ext cx="12198351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75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CD5374E3-885E-47CC-B47D-B66BFA4FC1DE}"/>
              </a:ext>
            </a:extLst>
          </p:cNvPr>
          <p:cNvSpPr/>
          <p:nvPr/>
        </p:nvSpPr>
        <p:spPr>
          <a:xfrm>
            <a:off x="0" y="1"/>
            <a:ext cx="12192000" cy="3576639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7ACA257-8FB9-46C0-A838-0542DC7B9B0F}"/>
              </a:ext>
            </a:extLst>
          </p:cNvPr>
          <p:cNvSpPr/>
          <p:nvPr/>
        </p:nvSpPr>
        <p:spPr>
          <a:xfrm>
            <a:off x="5773739" y="6540501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  <p:pic>
        <p:nvPicPr>
          <p:cNvPr id="8" name="Afbeelding 8">
            <a:extLst>
              <a:ext uri="{FF2B5EF4-FFF2-40B4-BE49-F238E27FC236}">
                <a16:creationId xmlns:a16="http://schemas.microsoft.com/office/drawing/2014/main" id="{0774C081-DE4D-40AE-8012-759D5354C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aphic 11">
            <a:extLst>
              <a:ext uri="{FF2B5EF4-FFF2-40B4-BE49-F238E27FC236}">
                <a16:creationId xmlns:a16="http://schemas.microsoft.com/office/drawing/2014/main" id="{58292E5F-40C7-48D1-9730-6E2160761E79}"/>
              </a:ext>
            </a:extLst>
          </p:cNvPr>
          <p:cNvGrpSpPr>
            <a:grpSpLocks/>
          </p:cNvGrpSpPr>
          <p:nvPr/>
        </p:nvGrpSpPr>
        <p:grpSpPr bwMode="auto">
          <a:xfrm>
            <a:off x="693739" y="4241800"/>
            <a:ext cx="509587" cy="508000"/>
            <a:chOff x="5011420" y="4309875"/>
            <a:chExt cx="609600" cy="609600"/>
          </a:xfrm>
        </p:grpSpPr>
        <p:sp>
          <p:nvSpPr>
            <p:cNvPr id="13" name="Vrije vorm: vorm 16">
              <a:extLst>
                <a:ext uri="{FF2B5EF4-FFF2-40B4-BE49-F238E27FC236}">
                  <a16:creationId xmlns:a16="http://schemas.microsoft.com/office/drawing/2014/main" id="{214A6AFF-D8A3-4F1C-83E7-A6202F080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20" y="4309875"/>
              <a:ext cx="609600" cy="609600"/>
            </a:xfrm>
            <a:custGeom>
              <a:avLst/>
              <a:gdLst>
                <a:gd name="T0" fmla="*/ 0 w 609600"/>
                <a:gd name="T1" fmla="*/ 0 h 609600"/>
                <a:gd name="T2" fmla="*/ 609600 w 609600"/>
                <a:gd name="T3" fmla="*/ 0 h 609600"/>
                <a:gd name="T4" fmla="*/ 609600 w 609600"/>
                <a:gd name="T5" fmla="*/ 609600 h 609600"/>
                <a:gd name="T6" fmla="*/ 0 w 609600"/>
                <a:gd name="T7" fmla="*/ 609600 h 609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9600" h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NL" sz="2400"/>
            </a:p>
          </p:txBody>
        </p:sp>
        <p:sp>
          <p:nvSpPr>
            <p:cNvPr id="14" name="Vrije vorm: vorm 17">
              <a:extLst>
                <a:ext uri="{FF2B5EF4-FFF2-40B4-BE49-F238E27FC236}">
                  <a16:creationId xmlns:a16="http://schemas.microsoft.com/office/drawing/2014/main" id="{A85996C5-5B56-431E-A911-030A80A59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620" y="4389313"/>
              <a:ext cx="457267" cy="450723"/>
            </a:xfrm>
            <a:custGeom>
              <a:avLst/>
              <a:gdLst/>
              <a:ahLst/>
              <a:cxnLst/>
              <a:rect l="0" t="0" r="r" b="b"/>
              <a:pathLst>
                <a:path w="457267" h="450723">
                  <a:moveTo>
                    <a:pt x="308039" y="100203"/>
                  </a:moveTo>
                  <a:cubicBezTo>
                    <a:pt x="285750" y="57245"/>
                    <a:pt x="245554" y="2858"/>
                    <a:pt x="197834" y="572"/>
                  </a:cubicBezTo>
                  <a:lnTo>
                    <a:pt x="223838" y="128302"/>
                  </a:lnTo>
                  <a:cubicBezTo>
                    <a:pt x="252824" y="121958"/>
                    <a:pt x="281051" y="112538"/>
                    <a:pt x="308039" y="100203"/>
                  </a:cubicBezTo>
                  <a:close/>
                  <a:moveTo>
                    <a:pt x="195453" y="133922"/>
                  </a:moveTo>
                  <a:lnTo>
                    <a:pt x="169545" y="6287"/>
                  </a:lnTo>
                  <a:cubicBezTo>
                    <a:pt x="126968" y="26861"/>
                    <a:pt x="110681" y="92012"/>
                    <a:pt x="107061" y="139637"/>
                  </a:cubicBezTo>
                  <a:cubicBezTo>
                    <a:pt x="136645" y="140949"/>
                    <a:pt x="166284" y="139033"/>
                    <a:pt x="195453" y="133922"/>
                  </a:cubicBezTo>
                  <a:close/>
                  <a:moveTo>
                    <a:pt x="219075" y="251746"/>
                  </a:moveTo>
                  <a:lnTo>
                    <a:pt x="200882" y="162211"/>
                  </a:lnTo>
                  <a:cubicBezTo>
                    <a:pt x="169442" y="167641"/>
                    <a:pt x="137503" y="169622"/>
                    <a:pt x="105632" y="168116"/>
                  </a:cubicBezTo>
                  <a:cubicBezTo>
                    <a:pt x="105838" y="199236"/>
                    <a:pt x="109577" y="230232"/>
                    <a:pt x="116777" y="260509"/>
                  </a:cubicBezTo>
                  <a:cubicBezTo>
                    <a:pt x="151071" y="260686"/>
                    <a:pt x="185311" y="257753"/>
                    <a:pt x="219075" y="251746"/>
                  </a:cubicBezTo>
                  <a:close/>
                  <a:moveTo>
                    <a:pt x="124682" y="289274"/>
                  </a:moveTo>
                  <a:cubicBezTo>
                    <a:pt x="132797" y="316595"/>
                    <a:pt x="144082" y="342872"/>
                    <a:pt x="158306" y="367570"/>
                  </a:cubicBezTo>
                  <a:cubicBezTo>
                    <a:pt x="186145" y="366741"/>
                    <a:pt x="213881" y="363779"/>
                    <a:pt x="241268" y="358712"/>
                  </a:cubicBezTo>
                  <a:lnTo>
                    <a:pt x="225171" y="279749"/>
                  </a:lnTo>
                  <a:cubicBezTo>
                    <a:pt x="192121" y="285676"/>
                    <a:pt x="158638" y="288862"/>
                    <a:pt x="125063" y="289274"/>
                  </a:cubicBezTo>
                  <a:lnTo>
                    <a:pt x="124682" y="289274"/>
                  </a:lnTo>
                  <a:close/>
                  <a:moveTo>
                    <a:pt x="344900" y="215170"/>
                  </a:moveTo>
                  <a:cubicBezTo>
                    <a:pt x="339870" y="184854"/>
                    <a:pt x="331435" y="155202"/>
                    <a:pt x="319754" y="126778"/>
                  </a:cubicBezTo>
                  <a:cubicBezTo>
                    <a:pt x="290691" y="139893"/>
                    <a:pt x="260330" y="149917"/>
                    <a:pt x="229172" y="156686"/>
                  </a:cubicBezTo>
                  <a:lnTo>
                    <a:pt x="247650" y="246126"/>
                  </a:lnTo>
                  <a:cubicBezTo>
                    <a:pt x="281094" y="238897"/>
                    <a:pt x="313782" y="228532"/>
                    <a:pt x="345281" y="215170"/>
                  </a:cubicBezTo>
                  <a:lnTo>
                    <a:pt x="344900" y="215170"/>
                  </a:lnTo>
                  <a:close/>
                  <a:moveTo>
                    <a:pt x="371951" y="202311"/>
                  </a:moveTo>
                  <a:cubicBezTo>
                    <a:pt x="410051" y="182594"/>
                    <a:pt x="434435" y="161068"/>
                    <a:pt x="441293" y="142780"/>
                  </a:cubicBezTo>
                  <a:cubicBezTo>
                    <a:pt x="431249" y="116697"/>
                    <a:pt x="416457" y="92702"/>
                    <a:pt x="397669" y="72009"/>
                  </a:cubicBezTo>
                  <a:cubicBezTo>
                    <a:pt x="382734" y="88668"/>
                    <a:pt x="365086" y="102678"/>
                    <a:pt x="345472" y="113443"/>
                  </a:cubicBezTo>
                  <a:cubicBezTo>
                    <a:pt x="357518" y="142041"/>
                    <a:pt x="366521" y="171828"/>
                    <a:pt x="372332" y="202311"/>
                  </a:cubicBezTo>
                  <a:lnTo>
                    <a:pt x="371951" y="202311"/>
                  </a:lnTo>
                  <a:close/>
                  <a:moveTo>
                    <a:pt x="105251" y="32480"/>
                  </a:moveTo>
                  <a:cubicBezTo>
                    <a:pt x="71686" y="53921"/>
                    <a:pt x="44277" y="83727"/>
                    <a:pt x="25717" y="118967"/>
                  </a:cubicBezTo>
                  <a:cubicBezTo>
                    <a:pt x="41770" y="128018"/>
                    <a:pt x="59437" y="133842"/>
                    <a:pt x="77724" y="136112"/>
                  </a:cubicBezTo>
                  <a:cubicBezTo>
                    <a:pt x="79944" y="100005"/>
                    <a:pt x="89540" y="64736"/>
                    <a:pt x="105918" y="32480"/>
                  </a:cubicBezTo>
                  <a:lnTo>
                    <a:pt x="105251" y="32480"/>
                  </a:lnTo>
                  <a:close/>
                  <a:moveTo>
                    <a:pt x="333375" y="86963"/>
                  </a:moveTo>
                  <a:cubicBezTo>
                    <a:pt x="349799" y="77840"/>
                    <a:pt x="364499" y="65913"/>
                    <a:pt x="376809" y="51721"/>
                  </a:cubicBezTo>
                  <a:cubicBezTo>
                    <a:pt x="345410" y="24916"/>
                    <a:pt x="307378" y="7051"/>
                    <a:pt x="266700" y="0"/>
                  </a:cubicBezTo>
                  <a:cubicBezTo>
                    <a:pt x="294679" y="24085"/>
                    <a:pt x="317378" y="53692"/>
                    <a:pt x="333375" y="86963"/>
                  </a:cubicBezTo>
                  <a:close/>
                  <a:moveTo>
                    <a:pt x="288226" y="444913"/>
                  </a:moveTo>
                  <a:cubicBezTo>
                    <a:pt x="318325" y="430435"/>
                    <a:pt x="334328" y="394240"/>
                    <a:pt x="342614" y="361760"/>
                  </a:cubicBezTo>
                  <a:cubicBezTo>
                    <a:pt x="320603" y="369713"/>
                    <a:pt x="298111" y="376267"/>
                    <a:pt x="275273" y="381381"/>
                  </a:cubicBezTo>
                  <a:lnTo>
                    <a:pt x="288226" y="444913"/>
                  </a:lnTo>
                  <a:close/>
                  <a:moveTo>
                    <a:pt x="352425" y="417290"/>
                  </a:moveTo>
                  <a:cubicBezTo>
                    <a:pt x="392678" y="391266"/>
                    <a:pt x="423733" y="353248"/>
                    <a:pt x="441198" y="308610"/>
                  </a:cubicBezTo>
                  <a:cubicBezTo>
                    <a:pt x="420754" y="324685"/>
                    <a:pt x="398349" y="338095"/>
                    <a:pt x="374523" y="348520"/>
                  </a:cubicBezTo>
                  <a:cubicBezTo>
                    <a:pt x="370783" y="372454"/>
                    <a:pt x="363327" y="395657"/>
                    <a:pt x="352425" y="417290"/>
                  </a:cubicBezTo>
                  <a:close/>
                  <a:moveTo>
                    <a:pt x="452533" y="179737"/>
                  </a:moveTo>
                  <a:cubicBezTo>
                    <a:pt x="452566" y="179484"/>
                    <a:pt x="452566" y="179228"/>
                    <a:pt x="452533" y="178975"/>
                  </a:cubicBezTo>
                  <a:cubicBezTo>
                    <a:pt x="431228" y="201681"/>
                    <a:pt x="405658" y="219968"/>
                    <a:pt x="377285" y="232791"/>
                  </a:cubicBezTo>
                  <a:cubicBezTo>
                    <a:pt x="380710" y="259733"/>
                    <a:pt x="381507" y="286943"/>
                    <a:pt x="379666" y="314039"/>
                  </a:cubicBezTo>
                  <a:cubicBezTo>
                    <a:pt x="422529" y="291751"/>
                    <a:pt x="449485" y="266414"/>
                    <a:pt x="456533" y="243935"/>
                  </a:cubicBezTo>
                  <a:cubicBezTo>
                    <a:pt x="458270" y="222455"/>
                    <a:pt x="456923" y="200836"/>
                    <a:pt x="452533" y="179737"/>
                  </a:cubicBezTo>
                  <a:close/>
                  <a:moveTo>
                    <a:pt x="253555" y="274415"/>
                  </a:moveTo>
                  <a:lnTo>
                    <a:pt x="269558" y="353092"/>
                  </a:lnTo>
                  <a:cubicBezTo>
                    <a:pt x="296676" y="347006"/>
                    <a:pt x="323246" y="338691"/>
                    <a:pt x="348996" y="328232"/>
                  </a:cubicBezTo>
                  <a:cubicBezTo>
                    <a:pt x="352150" y="300635"/>
                    <a:pt x="352150" y="272770"/>
                    <a:pt x="348996" y="245173"/>
                  </a:cubicBezTo>
                  <a:cubicBezTo>
                    <a:pt x="318059" y="257582"/>
                    <a:pt x="286133" y="267364"/>
                    <a:pt x="253555" y="274415"/>
                  </a:cubicBezTo>
                  <a:close/>
                  <a:moveTo>
                    <a:pt x="95250" y="288512"/>
                  </a:moveTo>
                  <a:cubicBezTo>
                    <a:pt x="63815" y="287882"/>
                    <a:pt x="32874" y="280577"/>
                    <a:pt x="4477" y="267081"/>
                  </a:cubicBezTo>
                  <a:cubicBezTo>
                    <a:pt x="8641" y="290233"/>
                    <a:pt x="16454" y="312577"/>
                    <a:pt x="27623" y="333280"/>
                  </a:cubicBezTo>
                  <a:cubicBezTo>
                    <a:pt x="41339" y="351092"/>
                    <a:pt x="76009" y="363950"/>
                    <a:pt x="125825" y="366998"/>
                  </a:cubicBezTo>
                  <a:cubicBezTo>
                    <a:pt x="112975" y="341951"/>
                    <a:pt x="102730" y="315651"/>
                    <a:pt x="95250" y="288512"/>
                  </a:cubicBezTo>
                  <a:close/>
                  <a:moveTo>
                    <a:pt x="178118" y="395669"/>
                  </a:moveTo>
                  <a:cubicBezTo>
                    <a:pt x="198406" y="422243"/>
                    <a:pt x="227171" y="449104"/>
                    <a:pt x="260414" y="450723"/>
                  </a:cubicBezTo>
                  <a:lnTo>
                    <a:pt x="246983" y="387287"/>
                  </a:lnTo>
                  <a:cubicBezTo>
                    <a:pt x="224048" y="391400"/>
                    <a:pt x="200896" y="394198"/>
                    <a:pt x="177641" y="395669"/>
                  </a:cubicBezTo>
                  <a:lnTo>
                    <a:pt x="178118" y="395669"/>
                  </a:lnTo>
                  <a:close/>
                  <a:moveTo>
                    <a:pt x="87440" y="258985"/>
                  </a:moveTo>
                  <a:cubicBezTo>
                    <a:pt x="80720" y="228228"/>
                    <a:pt x="77335" y="196836"/>
                    <a:pt x="77343" y="165354"/>
                  </a:cubicBezTo>
                  <a:cubicBezTo>
                    <a:pt x="55346" y="162624"/>
                    <a:pt x="34037" y="155876"/>
                    <a:pt x="14478" y="145447"/>
                  </a:cubicBezTo>
                  <a:cubicBezTo>
                    <a:pt x="4905" y="171003"/>
                    <a:pt x="1" y="198071"/>
                    <a:pt x="0" y="225361"/>
                  </a:cubicBezTo>
                  <a:cubicBezTo>
                    <a:pt x="7525" y="242125"/>
                    <a:pt x="39910" y="254794"/>
                    <a:pt x="87440" y="258985"/>
                  </a:cubicBezTo>
                  <a:close/>
                  <a:moveTo>
                    <a:pt x="142875" y="396812"/>
                  </a:moveTo>
                  <a:cubicBezTo>
                    <a:pt x="117402" y="396746"/>
                    <a:pt x="92034" y="393547"/>
                    <a:pt x="67342" y="387287"/>
                  </a:cubicBezTo>
                  <a:cubicBezTo>
                    <a:pt x="100871" y="420626"/>
                    <a:pt x="143888" y="442783"/>
                    <a:pt x="190500" y="450723"/>
                  </a:cubicBezTo>
                  <a:cubicBezTo>
                    <a:pt x="171894" y="435364"/>
                    <a:pt x="155822" y="417170"/>
                    <a:pt x="142875" y="396812"/>
                  </a:cubicBezTo>
                  <a:close/>
                </a:path>
              </a:pathLst>
            </a:custGeom>
            <a:solidFill>
              <a:srgbClr val="154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NL" sz="2400"/>
            </a:p>
          </p:txBody>
        </p:sp>
      </p:grpSp>
      <p:grpSp>
        <p:nvGrpSpPr>
          <p:cNvPr id="15" name="Graphic 9">
            <a:extLst>
              <a:ext uri="{FF2B5EF4-FFF2-40B4-BE49-F238E27FC236}">
                <a16:creationId xmlns:a16="http://schemas.microsoft.com/office/drawing/2014/main" id="{E51A415E-3716-44F9-A013-8E3CD6B9D55F}"/>
              </a:ext>
            </a:extLst>
          </p:cNvPr>
          <p:cNvGrpSpPr>
            <a:grpSpLocks/>
          </p:cNvGrpSpPr>
          <p:nvPr/>
        </p:nvGrpSpPr>
        <p:grpSpPr bwMode="auto">
          <a:xfrm>
            <a:off x="779463" y="5497513"/>
            <a:ext cx="411163" cy="411163"/>
            <a:chOff x="5941200" y="3274200"/>
            <a:chExt cx="609600" cy="609600"/>
          </a:xfrm>
        </p:grpSpPr>
        <p:sp>
          <p:nvSpPr>
            <p:cNvPr id="16" name="Vrije vorm: vorm 19">
              <a:extLst>
                <a:ext uri="{FF2B5EF4-FFF2-40B4-BE49-F238E27FC236}">
                  <a16:creationId xmlns:a16="http://schemas.microsoft.com/office/drawing/2014/main" id="{52B4458A-9577-41D3-9549-A1DECEC6E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200" y="3274200"/>
              <a:ext cx="609600" cy="609600"/>
            </a:xfrm>
            <a:custGeom>
              <a:avLst/>
              <a:gdLst>
                <a:gd name="T0" fmla="*/ 0 w 609600"/>
                <a:gd name="T1" fmla="*/ 0 h 609600"/>
                <a:gd name="T2" fmla="*/ 609600 w 609600"/>
                <a:gd name="T3" fmla="*/ 0 h 609600"/>
                <a:gd name="T4" fmla="*/ 609600 w 609600"/>
                <a:gd name="T5" fmla="*/ 609600 h 609600"/>
                <a:gd name="T6" fmla="*/ 0 w 609600"/>
                <a:gd name="T7" fmla="*/ 609600 h 609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9600" h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NL" sz="2400"/>
            </a:p>
          </p:txBody>
        </p:sp>
        <p:grpSp>
          <p:nvGrpSpPr>
            <p:cNvPr id="17" name="Graphic 9">
              <a:extLst>
                <a:ext uri="{FF2B5EF4-FFF2-40B4-BE49-F238E27FC236}">
                  <a16:creationId xmlns:a16="http://schemas.microsoft.com/office/drawing/2014/main" id="{26F0EACB-E7FC-41CA-BF91-BCFACE93D55D}"/>
                </a:ext>
              </a:extLst>
            </p:cNvPr>
            <p:cNvGrpSpPr/>
            <p:nvPr/>
          </p:nvGrpSpPr>
          <p:grpSpPr>
            <a:xfrm>
              <a:off x="5979280" y="3341956"/>
              <a:ext cx="523073" cy="466267"/>
              <a:chOff x="5979280" y="3341956"/>
              <a:chExt cx="523073" cy="466267"/>
            </a:xfrm>
            <a:solidFill>
              <a:srgbClr val="000000"/>
            </a:solidFill>
          </p:grpSpPr>
          <p:sp>
            <p:nvSpPr>
              <p:cNvPr id="18" name="Vrije vorm: vorm 17">
                <a:extLst>
                  <a:ext uri="{FF2B5EF4-FFF2-40B4-BE49-F238E27FC236}">
                    <a16:creationId xmlns:a16="http://schemas.microsoft.com/office/drawing/2014/main" id="{70A7CAD2-5670-48CE-9EEB-FE853EABD176}"/>
                  </a:ext>
                </a:extLst>
              </p:cNvPr>
              <p:cNvSpPr/>
              <p:nvPr/>
            </p:nvSpPr>
            <p:spPr>
              <a:xfrm>
                <a:off x="6173133" y="3341956"/>
                <a:ext cx="329219" cy="332361"/>
              </a:xfrm>
              <a:custGeom>
                <a:avLst/>
                <a:gdLst>
                  <a:gd name="connsiteX0" fmla="*/ 321374 w 329219"/>
                  <a:gd name="connsiteY0" fmla="*/ 37018 h 332361"/>
                  <a:gd name="connsiteX1" fmla="*/ 292799 w 329219"/>
                  <a:gd name="connsiteY1" fmla="*/ 7491 h 332361"/>
                  <a:gd name="connsiteX2" fmla="*/ 162973 w 329219"/>
                  <a:gd name="connsiteY2" fmla="*/ 61 h 332361"/>
                  <a:gd name="connsiteX3" fmla="*/ 33242 w 329219"/>
                  <a:gd name="connsiteY3" fmla="*/ 7491 h 332361"/>
                  <a:gd name="connsiteX4" fmla="*/ 4667 w 329219"/>
                  <a:gd name="connsiteY4" fmla="*/ 37018 h 332361"/>
                  <a:gd name="connsiteX5" fmla="*/ 0 w 329219"/>
                  <a:gd name="connsiteY5" fmla="*/ 73880 h 332361"/>
                  <a:gd name="connsiteX6" fmla="*/ 140017 w 329219"/>
                  <a:gd name="connsiteY6" fmla="*/ 82452 h 332361"/>
                  <a:gd name="connsiteX7" fmla="*/ 189738 w 329219"/>
                  <a:gd name="connsiteY7" fmla="*/ 133125 h 332361"/>
                  <a:gd name="connsiteX8" fmla="*/ 198025 w 329219"/>
                  <a:gd name="connsiteY8" fmla="*/ 246854 h 332361"/>
                  <a:gd name="connsiteX9" fmla="*/ 198025 w 329219"/>
                  <a:gd name="connsiteY9" fmla="*/ 272857 h 332361"/>
                  <a:gd name="connsiteX10" fmla="*/ 269177 w 329219"/>
                  <a:gd name="connsiteY10" fmla="*/ 330579 h 332361"/>
                  <a:gd name="connsiteX11" fmla="*/ 281940 w 329219"/>
                  <a:gd name="connsiteY11" fmla="*/ 329055 h 332361"/>
                  <a:gd name="connsiteX12" fmla="*/ 282512 w 329219"/>
                  <a:gd name="connsiteY12" fmla="*/ 319530 h 332361"/>
                  <a:gd name="connsiteX13" fmla="*/ 263461 w 329219"/>
                  <a:gd name="connsiteY13" fmla="*/ 267714 h 332361"/>
                  <a:gd name="connsiteX14" fmla="*/ 293180 w 329219"/>
                  <a:gd name="connsiteY14" fmla="*/ 264094 h 332361"/>
                  <a:gd name="connsiteX15" fmla="*/ 321755 w 329219"/>
                  <a:gd name="connsiteY15" fmla="*/ 234471 h 332361"/>
                  <a:gd name="connsiteX16" fmla="*/ 328994 w 329219"/>
                  <a:gd name="connsiteY16" fmla="*/ 135602 h 332361"/>
                  <a:gd name="connsiteX17" fmla="*/ 321374 w 329219"/>
                  <a:gd name="connsiteY17" fmla="*/ 37018 h 33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9219" h="332361">
                    <a:moveTo>
                      <a:pt x="321374" y="37018"/>
                    </a:moveTo>
                    <a:cubicBezTo>
                      <a:pt x="319249" y="22025"/>
                      <a:pt x="307713" y="10105"/>
                      <a:pt x="292799" y="7491"/>
                    </a:cubicBezTo>
                    <a:cubicBezTo>
                      <a:pt x="249744" y="2051"/>
                      <a:pt x="206367" y="-431"/>
                      <a:pt x="162973" y="61"/>
                    </a:cubicBezTo>
                    <a:cubicBezTo>
                      <a:pt x="119610" y="-429"/>
                      <a:pt x="76265" y="2054"/>
                      <a:pt x="33242" y="7491"/>
                    </a:cubicBezTo>
                    <a:cubicBezTo>
                      <a:pt x="18327" y="10105"/>
                      <a:pt x="6792" y="22025"/>
                      <a:pt x="4667" y="37018"/>
                    </a:cubicBezTo>
                    <a:cubicBezTo>
                      <a:pt x="2572" y="49877"/>
                      <a:pt x="1048" y="62355"/>
                      <a:pt x="0" y="73880"/>
                    </a:cubicBezTo>
                    <a:cubicBezTo>
                      <a:pt x="46816" y="73437"/>
                      <a:pt x="93605" y="76302"/>
                      <a:pt x="140017" y="82452"/>
                    </a:cubicBezTo>
                    <a:cubicBezTo>
                      <a:pt x="165832" y="86762"/>
                      <a:pt x="185919" y="107233"/>
                      <a:pt x="189738" y="133125"/>
                    </a:cubicBezTo>
                    <a:cubicBezTo>
                      <a:pt x="196550" y="170631"/>
                      <a:pt x="199328" y="208757"/>
                      <a:pt x="198025" y="246854"/>
                    </a:cubicBezTo>
                    <a:cubicBezTo>
                      <a:pt x="198025" y="252569"/>
                      <a:pt x="198025" y="261618"/>
                      <a:pt x="198025" y="272857"/>
                    </a:cubicBezTo>
                    <a:lnTo>
                      <a:pt x="269177" y="330579"/>
                    </a:lnTo>
                    <a:cubicBezTo>
                      <a:pt x="273184" y="333451"/>
                      <a:pt x="278721" y="332789"/>
                      <a:pt x="281940" y="329055"/>
                    </a:cubicBezTo>
                    <a:cubicBezTo>
                      <a:pt x="283994" y="326271"/>
                      <a:pt x="284218" y="322539"/>
                      <a:pt x="282512" y="319530"/>
                    </a:cubicBezTo>
                    <a:lnTo>
                      <a:pt x="263461" y="267714"/>
                    </a:lnTo>
                    <a:cubicBezTo>
                      <a:pt x="274034" y="266761"/>
                      <a:pt x="284226" y="265618"/>
                      <a:pt x="293180" y="264094"/>
                    </a:cubicBezTo>
                    <a:cubicBezTo>
                      <a:pt x="308095" y="261413"/>
                      <a:pt x="319612" y="249473"/>
                      <a:pt x="321755" y="234471"/>
                    </a:cubicBezTo>
                    <a:cubicBezTo>
                      <a:pt x="326823" y="201763"/>
                      <a:pt x="329244" y="168699"/>
                      <a:pt x="328994" y="135602"/>
                    </a:cubicBezTo>
                    <a:cubicBezTo>
                      <a:pt x="330035" y="102562"/>
                      <a:pt x="327480" y="69506"/>
                      <a:pt x="321374" y="37018"/>
                    </a:cubicBezTo>
                    <a:close/>
                  </a:path>
                </a:pathLst>
              </a:custGeom>
              <a:solidFill>
                <a:srgbClr val="154273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400" dirty="0">
                  <a:latin typeface="+mn-lt"/>
                </a:endParaRPr>
              </a:p>
            </p:txBody>
          </p:sp>
          <p:sp>
            <p:nvSpPr>
              <p:cNvPr id="19" name="Vrije vorm: vorm 18">
                <a:extLst>
                  <a:ext uri="{FF2B5EF4-FFF2-40B4-BE49-F238E27FC236}">
                    <a16:creationId xmlns:a16="http://schemas.microsoft.com/office/drawing/2014/main" id="{42081405-CBD3-4803-80F9-A41FD4A60D35}"/>
                  </a:ext>
                </a:extLst>
              </p:cNvPr>
              <p:cNvSpPr/>
              <p:nvPr/>
            </p:nvSpPr>
            <p:spPr>
              <a:xfrm>
                <a:off x="5979280" y="3437363"/>
                <a:ext cx="370299" cy="370861"/>
              </a:xfrm>
              <a:custGeom>
                <a:avLst/>
                <a:gdLst>
                  <a:gd name="connsiteX0" fmla="*/ 329870 w 370299"/>
                  <a:gd name="connsiteY0" fmla="*/ 8287 h 370861"/>
                  <a:gd name="connsiteX1" fmla="*/ 185186 w 370299"/>
                  <a:gd name="connsiteY1" fmla="*/ 0 h 370861"/>
                  <a:gd name="connsiteX2" fmla="*/ 40596 w 370299"/>
                  <a:gd name="connsiteY2" fmla="*/ 8287 h 370861"/>
                  <a:gd name="connsiteX3" fmla="*/ 8402 w 370299"/>
                  <a:gd name="connsiteY3" fmla="*/ 41243 h 370861"/>
                  <a:gd name="connsiteX4" fmla="*/ 20 w 370299"/>
                  <a:gd name="connsiteY4" fmla="*/ 151733 h 370861"/>
                  <a:gd name="connsiteX5" fmla="*/ 8021 w 370299"/>
                  <a:gd name="connsiteY5" fmla="*/ 261937 h 370861"/>
                  <a:gd name="connsiteX6" fmla="*/ 40596 w 370299"/>
                  <a:gd name="connsiteY6" fmla="*/ 294989 h 370861"/>
                  <a:gd name="connsiteX7" fmla="*/ 60980 w 370299"/>
                  <a:gd name="connsiteY7" fmla="*/ 297752 h 370861"/>
                  <a:gd name="connsiteX8" fmla="*/ 96698 w 370299"/>
                  <a:gd name="connsiteY8" fmla="*/ 248222 h 370861"/>
                  <a:gd name="connsiteX9" fmla="*/ 100508 w 370299"/>
                  <a:gd name="connsiteY9" fmla="*/ 247269 h 370861"/>
                  <a:gd name="connsiteX10" fmla="*/ 69457 w 370299"/>
                  <a:gd name="connsiteY10" fmla="*/ 356807 h 370861"/>
                  <a:gd name="connsiteX11" fmla="*/ 69457 w 370299"/>
                  <a:gd name="connsiteY11" fmla="*/ 356807 h 370861"/>
                  <a:gd name="connsiteX12" fmla="*/ 69457 w 370299"/>
                  <a:gd name="connsiteY12" fmla="*/ 358521 h 370861"/>
                  <a:gd name="connsiteX13" fmla="*/ 75741 w 370299"/>
                  <a:gd name="connsiteY13" fmla="*/ 370436 h 370861"/>
                  <a:gd name="connsiteX14" fmla="*/ 84697 w 370299"/>
                  <a:gd name="connsiteY14" fmla="*/ 368618 h 370861"/>
                  <a:gd name="connsiteX15" fmla="*/ 191282 w 370299"/>
                  <a:gd name="connsiteY15" fmla="*/ 303562 h 370861"/>
                  <a:gd name="connsiteX16" fmla="*/ 329870 w 370299"/>
                  <a:gd name="connsiteY16" fmla="*/ 295370 h 370861"/>
                  <a:gd name="connsiteX17" fmla="*/ 361970 w 370299"/>
                  <a:gd name="connsiteY17" fmla="*/ 261938 h 370861"/>
                  <a:gd name="connsiteX18" fmla="*/ 369971 w 370299"/>
                  <a:gd name="connsiteY18" fmla="*/ 151733 h 370861"/>
                  <a:gd name="connsiteX19" fmla="*/ 361970 w 370299"/>
                  <a:gd name="connsiteY19" fmla="*/ 41434 h 370861"/>
                  <a:gd name="connsiteX20" fmla="*/ 329870 w 370299"/>
                  <a:gd name="connsiteY20" fmla="*/ 8287 h 370861"/>
                  <a:gd name="connsiteX21" fmla="*/ 176423 w 370299"/>
                  <a:gd name="connsiteY21" fmla="*/ 255937 h 370861"/>
                  <a:gd name="connsiteX22" fmla="*/ 152440 w 370299"/>
                  <a:gd name="connsiteY22" fmla="*/ 237186 h 370861"/>
                  <a:gd name="connsiteX23" fmla="*/ 152420 w 370299"/>
                  <a:gd name="connsiteY23" fmla="*/ 232124 h 370861"/>
                  <a:gd name="connsiteX24" fmla="*/ 173284 w 370299"/>
                  <a:gd name="connsiteY24" fmla="*/ 208317 h 370861"/>
                  <a:gd name="connsiteX25" fmla="*/ 176137 w 370299"/>
                  <a:gd name="connsiteY25" fmla="*/ 208312 h 370861"/>
                  <a:gd name="connsiteX26" fmla="*/ 200036 w 370299"/>
                  <a:gd name="connsiteY26" fmla="*/ 227815 h 370861"/>
                  <a:gd name="connsiteX27" fmla="*/ 200045 w 370299"/>
                  <a:gd name="connsiteY27" fmla="*/ 232124 h 370861"/>
                  <a:gd name="connsiteX28" fmla="*/ 179790 w 370299"/>
                  <a:gd name="connsiteY28" fmla="*/ 255923 h 370861"/>
                  <a:gd name="connsiteX29" fmla="*/ 176423 w 370299"/>
                  <a:gd name="connsiteY29" fmla="*/ 255937 h 370861"/>
                  <a:gd name="connsiteX30" fmla="*/ 208903 w 370299"/>
                  <a:gd name="connsiteY30" fmla="*/ 145542 h 370861"/>
                  <a:gd name="connsiteX31" fmla="*/ 193853 w 370299"/>
                  <a:gd name="connsiteY31" fmla="*/ 153734 h 370861"/>
                  <a:gd name="connsiteX32" fmla="*/ 180995 w 370299"/>
                  <a:gd name="connsiteY32" fmla="*/ 170212 h 370861"/>
                  <a:gd name="connsiteX33" fmla="*/ 186995 w 370299"/>
                  <a:gd name="connsiteY33" fmla="*/ 189262 h 370861"/>
                  <a:gd name="connsiteX34" fmla="*/ 157277 w 370299"/>
                  <a:gd name="connsiteY34" fmla="*/ 189262 h 370861"/>
                  <a:gd name="connsiteX35" fmla="*/ 148514 w 370299"/>
                  <a:gd name="connsiteY35" fmla="*/ 166688 h 370861"/>
                  <a:gd name="connsiteX36" fmla="*/ 171184 w 370299"/>
                  <a:gd name="connsiteY36" fmla="*/ 133922 h 370861"/>
                  <a:gd name="connsiteX37" fmla="*/ 187186 w 370299"/>
                  <a:gd name="connsiteY37" fmla="*/ 124397 h 370861"/>
                  <a:gd name="connsiteX38" fmla="*/ 204140 w 370299"/>
                  <a:gd name="connsiteY38" fmla="*/ 101822 h 370861"/>
                  <a:gd name="connsiteX39" fmla="*/ 175565 w 370299"/>
                  <a:gd name="connsiteY39" fmla="*/ 84582 h 370861"/>
                  <a:gd name="connsiteX40" fmla="*/ 133560 w 370299"/>
                  <a:gd name="connsiteY40" fmla="*/ 92774 h 370861"/>
                  <a:gd name="connsiteX41" fmla="*/ 133560 w 370299"/>
                  <a:gd name="connsiteY41" fmla="*/ 63341 h 370861"/>
                  <a:gd name="connsiteX42" fmla="*/ 184328 w 370299"/>
                  <a:gd name="connsiteY42" fmla="*/ 53816 h 370861"/>
                  <a:gd name="connsiteX43" fmla="*/ 241478 w 370299"/>
                  <a:gd name="connsiteY43" fmla="*/ 97727 h 370861"/>
                  <a:gd name="connsiteX44" fmla="*/ 208903 w 370299"/>
                  <a:gd name="connsiteY44" fmla="*/ 145352 h 37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70299" h="370861">
                    <a:moveTo>
                      <a:pt x="329870" y="8287"/>
                    </a:moveTo>
                    <a:cubicBezTo>
                      <a:pt x="281674" y="0"/>
                      <a:pt x="201283" y="0"/>
                      <a:pt x="185186" y="0"/>
                    </a:cubicBezTo>
                    <a:cubicBezTo>
                      <a:pt x="169088" y="0"/>
                      <a:pt x="88793" y="0"/>
                      <a:pt x="40596" y="8287"/>
                    </a:cubicBezTo>
                    <a:cubicBezTo>
                      <a:pt x="23852" y="11126"/>
                      <a:pt x="10849" y="24437"/>
                      <a:pt x="8402" y="41243"/>
                    </a:cubicBezTo>
                    <a:cubicBezTo>
                      <a:pt x="2659" y="77790"/>
                      <a:pt x="-144" y="114738"/>
                      <a:pt x="20" y="151733"/>
                    </a:cubicBezTo>
                    <a:cubicBezTo>
                      <a:pt x="-258" y="188623"/>
                      <a:pt x="2417" y="225475"/>
                      <a:pt x="8021" y="261937"/>
                    </a:cubicBezTo>
                    <a:cubicBezTo>
                      <a:pt x="10532" y="278868"/>
                      <a:pt x="23703" y="292232"/>
                      <a:pt x="40596" y="294989"/>
                    </a:cubicBezTo>
                    <a:cubicBezTo>
                      <a:pt x="46883" y="296037"/>
                      <a:pt x="53741" y="296990"/>
                      <a:pt x="60980" y="297752"/>
                    </a:cubicBezTo>
                    <a:lnTo>
                      <a:pt x="96698" y="248222"/>
                    </a:lnTo>
                    <a:cubicBezTo>
                      <a:pt x="98508" y="245555"/>
                      <a:pt x="100508" y="247269"/>
                      <a:pt x="100508" y="247269"/>
                    </a:cubicBezTo>
                    <a:lnTo>
                      <a:pt x="69457" y="356807"/>
                    </a:lnTo>
                    <a:lnTo>
                      <a:pt x="69457" y="356807"/>
                    </a:lnTo>
                    <a:lnTo>
                      <a:pt x="69457" y="358521"/>
                    </a:lnTo>
                    <a:cubicBezTo>
                      <a:pt x="67902" y="363547"/>
                      <a:pt x="70716" y="368881"/>
                      <a:pt x="75741" y="370436"/>
                    </a:cubicBezTo>
                    <a:cubicBezTo>
                      <a:pt x="78841" y="371395"/>
                      <a:pt x="82216" y="370709"/>
                      <a:pt x="84697" y="368618"/>
                    </a:cubicBezTo>
                    <a:lnTo>
                      <a:pt x="191282" y="303562"/>
                    </a:lnTo>
                    <a:cubicBezTo>
                      <a:pt x="237610" y="303955"/>
                      <a:pt x="283911" y="301218"/>
                      <a:pt x="329870" y="295370"/>
                    </a:cubicBezTo>
                    <a:cubicBezTo>
                      <a:pt x="346681" y="292353"/>
                      <a:pt x="359639" y="278857"/>
                      <a:pt x="361970" y="261938"/>
                    </a:cubicBezTo>
                    <a:cubicBezTo>
                      <a:pt x="367573" y="225475"/>
                      <a:pt x="370249" y="188623"/>
                      <a:pt x="369971" y="151733"/>
                    </a:cubicBezTo>
                    <a:cubicBezTo>
                      <a:pt x="371295" y="114786"/>
                      <a:pt x="368612" y="77803"/>
                      <a:pt x="361970" y="41434"/>
                    </a:cubicBezTo>
                    <a:cubicBezTo>
                      <a:pt x="359582" y="24597"/>
                      <a:pt x="346622" y="11214"/>
                      <a:pt x="329870" y="8287"/>
                    </a:cubicBezTo>
                    <a:close/>
                    <a:moveTo>
                      <a:pt x="176423" y="255937"/>
                    </a:moveTo>
                    <a:cubicBezTo>
                      <a:pt x="164622" y="257381"/>
                      <a:pt x="153885" y="248986"/>
                      <a:pt x="152440" y="237186"/>
                    </a:cubicBezTo>
                    <a:cubicBezTo>
                      <a:pt x="152234" y="235505"/>
                      <a:pt x="152227" y="233806"/>
                      <a:pt x="152420" y="232124"/>
                    </a:cubicBezTo>
                    <a:cubicBezTo>
                      <a:pt x="151607" y="219789"/>
                      <a:pt x="160948" y="209130"/>
                      <a:pt x="173284" y="208317"/>
                    </a:cubicBezTo>
                    <a:cubicBezTo>
                      <a:pt x="174234" y="208255"/>
                      <a:pt x="175187" y="208253"/>
                      <a:pt x="176137" y="208312"/>
                    </a:cubicBezTo>
                    <a:cubicBezTo>
                      <a:pt x="188122" y="207098"/>
                      <a:pt x="198822" y="215830"/>
                      <a:pt x="200036" y="227815"/>
                    </a:cubicBezTo>
                    <a:cubicBezTo>
                      <a:pt x="200181" y="229248"/>
                      <a:pt x="200184" y="230691"/>
                      <a:pt x="200045" y="232124"/>
                    </a:cubicBezTo>
                    <a:cubicBezTo>
                      <a:pt x="201023" y="244289"/>
                      <a:pt x="191955" y="254944"/>
                      <a:pt x="179790" y="255923"/>
                    </a:cubicBezTo>
                    <a:cubicBezTo>
                      <a:pt x="178669" y="256013"/>
                      <a:pt x="177544" y="256018"/>
                      <a:pt x="176423" y="255937"/>
                    </a:cubicBezTo>
                    <a:close/>
                    <a:moveTo>
                      <a:pt x="208903" y="145542"/>
                    </a:moveTo>
                    <a:lnTo>
                      <a:pt x="193853" y="153734"/>
                    </a:lnTo>
                    <a:cubicBezTo>
                      <a:pt x="186783" y="156335"/>
                      <a:pt x="181799" y="162721"/>
                      <a:pt x="180995" y="170212"/>
                    </a:cubicBezTo>
                    <a:cubicBezTo>
                      <a:pt x="181352" y="176967"/>
                      <a:pt x="183417" y="183521"/>
                      <a:pt x="186995" y="189262"/>
                    </a:cubicBezTo>
                    <a:lnTo>
                      <a:pt x="157277" y="189262"/>
                    </a:lnTo>
                    <a:cubicBezTo>
                      <a:pt x="151315" y="183302"/>
                      <a:pt x="148134" y="175109"/>
                      <a:pt x="148514" y="166688"/>
                    </a:cubicBezTo>
                    <a:cubicBezTo>
                      <a:pt x="148514" y="153257"/>
                      <a:pt x="154801" y="143637"/>
                      <a:pt x="171184" y="133922"/>
                    </a:cubicBezTo>
                    <a:lnTo>
                      <a:pt x="187186" y="124397"/>
                    </a:lnTo>
                    <a:cubicBezTo>
                      <a:pt x="199854" y="117062"/>
                      <a:pt x="204140" y="111252"/>
                      <a:pt x="204140" y="101822"/>
                    </a:cubicBezTo>
                    <a:cubicBezTo>
                      <a:pt x="204140" y="92393"/>
                      <a:pt x="194615" y="84582"/>
                      <a:pt x="175565" y="84582"/>
                    </a:cubicBezTo>
                    <a:cubicBezTo>
                      <a:pt x="161174" y="84659"/>
                      <a:pt x="146926" y="87438"/>
                      <a:pt x="133560" y="92774"/>
                    </a:cubicBezTo>
                    <a:lnTo>
                      <a:pt x="133560" y="63341"/>
                    </a:lnTo>
                    <a:cubicBezTo>
                      <a:pt x="149707" y="56911"/>
                      <a:pt x="166949" y="53676"/>
                      <a:pt x="184328" y="53816"/>
                    </a:cubicBezTo>
                    <a:cubicBezTo>
                      <a:pt x="218809" y="53816"/>
                      <a:pt x="241478" y="71342"/>
                      <a:pt x="241478" y="97727"/>
                    </a:cubicBezTo>
                    <a:cubicBezTo>
                      <a:pt x="241002" y="120777"/>
                      <a:pt x="232239" y="132779"/>
                      <a:pt x="208903" y="145352"/>
                    </a:cubicBezTo>
                    <a:close/>
                  </a:path>
                </a:pathLst>
              </a:custGeom>
              <a:solidFill>
                <a:srgbClr val="154273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400">
                  <a:latin typeface="+mn-lt"/>
                </a:endParaRPr>
              </a:p>
            </p:txBody>
          </p:sp>
        </p:grpSp>
      </p:grpSp>
      <p:grpSp>
        <p:nvGrpSpPr>
          <p:cNvPr id="20" name="Graphic 3">
            <a:extLst>
              <a:ext uri="{FF2B5EF4-FFF2-40B4-BE49-F238E27FC236}">
                <a16:creationId xmlns:a16="http://schemas.microsoft.com/office/drawing/2014/main" id="{D6F20006-7F9B-4DE0-8BC5-1E726EE7D5B2}"/>
              </a:ext>
            </a:extLst>
          </p:cNvPr>
          <p:cNvGrpSpPr>
            <a:grpSpLocks/>
          </p:cNvGrpSpPr>
          <p:nvPr/>
        </p:nvGrpSpPr>
        <p:grpSpPr bwMode="auto">
          <a:xfrm>
            <a:off x="728664" y="4833939"/>
            <a:ext cx="509587" cy="509587"/>
            <a:chOff x="5791200" y="3124200"/>
            <a:chExt cx="609600" cy="609600"/>
          </a:xfrm>
        </p:grpSpPr>
        <p:sp>
          <p:nvSpPr>
            <p:cNvPr id="21" name="Vrije vorm: vorm 24">
              <a:extLst>
                <a:ext uri="{FF2B5EF4-FFF2-40B4-BE49-F238E27FC236}">
                  <a16:creationId xmlns:a16="http://schemas.microsoft.com/office/drawing/2014/main" id="{2D2AEAE6-ED1F-4553-9590-46825F6E2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3124200"/>
              <a:ext cx="609600" cy="609600"/>
            </a:xfrm>
            <a:custGeom>
              <a:avLst/>
              <a:gdLst>
                <a:gd name="T0" fmla="*/ 0 w 609600"/>
                <a:gd name="T1" fmla="*/ 0 h 609600"/>
                <a:gd name="T2" fmla="*/ 609600 w 609600"/>
                <a:gd name="T3" fmla="*/ 0 h 609600"/>
                <a:gd name="T4" fmla="*/ 609600 w 609600"/>
                <a:gd name="T5" fmla="*/ 609600 h 609600"/>
                <a:gd name="T6" fmla="*/ 0 w 609600"/>
                <a:gd name="T7" fmla="*/ 609600 h 609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9600" h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NL" sz="2400"/>
            </a:p>
          </p:txBody>
        </p:sp>
        <p:sp>
          <p:nvSpPr>
            <p:cNvPr id="22" name="Vrije vorm: vorm 25">
              <a:extLst>
                <a:ext uri="{FF2B5EF4-FFF2-40B4-BE49-F238E27FC236}">
                  <a16:creationId xmlns:a16="http://schemas.microsoft.com/office/drawing/2014/main" id="{76848148-324D-436E-80A0-0333A413E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3267075"/>
              <a:ext cx="476250" cy="323850"/>
            </a:xfrm>
            <a:custGeom>
              <a:avLst/>
              <a:gdLst>
                <a:gd name="T0" fmla="*/ 457200 w 476250"/>
                <a:gd name="T1" fmla="*/ 0 h 323850"/>
                <a:gd name="T2" fmla="*/ 19050 w 476250"/>
                <a:gd name="T3" fmla="*/ 0 h 323850"/>
                <a:gd name="T4" fmla="*/ 0 w 476250"/>
                <a:gd name="T5" fmla="*/ 19050 h 323850"/>
                <a:gd name="T6" fmla="*/ 0 w 476250"/>
                <a:gd name="T7" fmla="*/ 304800 h 323850"/>
                <a:gd name="T8" fmla="*/ 19050 w 476250"/>
                <a:gd name="T9" fmla="*/ 323850 h 323850"/>
                <a:gd name="T10" fmla="*/ 457200 w 476250"/>
                <a:gd name="T11" fmla="*/ 323850 h 323850"/>
                <a:gd name="T12" fmla="*/ 476250 w 476250"/>
                <a:gd name="T13" fmla="*/ 304800 h 323850"/>
                <a:gd name="T14" fmla="*/ 476250 w 476250"/>
                <a:gd name="T15" fmla="*/ 19050 h 323850"/>
                <a:gd name="T16" fmla="*/ 457200 w 476250"/>
                <a:gd name="T17" fmla="*/ 0 h 323850"/>
                <a:gd name="T18" fmla="*/ 419100 w 476250"/>
                <a:gd name="T19" fmla="*/ 47625 h 323850"/>
                <a:gd name="T20" fmla="*/ 238125 w 476250"/>
                <a:gd name="T21" fmla="*/ 167640 h 323850"/>
                <a:gd name="T22" fmla="*/ 57150 w 476250"/>
                <a:gd name="T23" fmla="*/ 47625 h 323850"/>
                <a:gd name="T24" fmla="*/ 47625 w 476250"/>
                <a:gd name="T25" fmla="*/ 87249 h 323850"/>
                <a:gd name="T26" fmla="*/ 227648 w 476250"/>
                <a:gd name="T27" fmla="*/ 206407 h 323850"/>
                <a:gd name="T28" fmla="*/ 248602 w 476250"/>
                <a:gd name="T29" fmla="*/ 206407 h 323850"/>
                <a:gd name="T30" fmla="*/ 428625 w 476250"/>
                <a:gd name="T31" fmla="*/ 87249 h 323850"/>
                <a:gd name="T32" fmla="*/ 428625 w 476250"/>
                <a:gd name="T33" fmla="*/ 275654 h 323850"/>
                <a:gd name="T34" fmla="*/ 315944 w 476250"/>
                <a:gd name="T35" fmla="*/ 193548 h 323850"/>
                <a:gd name="T36" fmla="*/ 315404 w 476250"/>
                <a:gd name="T37" fmla="*/ 197008 h 323850"/>
                <a:gd name="T38" fmla="*/ 315944 w 476250"/>
                <a:gd name="T39" fmla="*/ 197548 h 323850"/>
                <a:gd name="T40" fmla="*/ 381000 w 476250"/>
                <a:gd name="T41" fmla="*/ 276225 h 323850"/>
                <a:gd name="T42" fmla="*/ 96869 w 476250"/>
                <a:gd name="T43" fmla="*/ 276225 h 323850"/>
                <a:gd name="T44" fmla="*/ 161925 w 476250"/>
                <a:gd name="T45" fmla="*/ 197739 h 323850"/>
                <a:gd name="T46" fmla="*/ 162078 w 476250"/>
                <a:gd name="T47" fmla="*/ 193701 h 323850"/>
                <a:gd name="T48" fmla="*/ 161925 w 476250"/>
                <a:gd name="T49" fmla="*/ 193548 h 323850"/>
                <a:gd name="T50" fmla="*/ 47625 w 476250"/>
                <a:gd name="T51" fmla="*/ 276225 h 323850"/>
                <a:gd name="T52" fmla="*/ 47625 w 476250"/>
                <a:gd name="T53" fmla="*/ 276225 h 3238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76250" h="323850">
                  <a:moveTo>
                    <a:pt x="457200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304800"/>
                  </a:lnTo>
                  <a:cubicBezTo>
                    <a:pt x="0" y="315321"/>
                    <a:pt x="8529" y="323850"/>
                    <a:pt x="19050" y="323850"/>
                  </a:cubicBezTo>
                  <a:lnTo>
                    <a:pt x="457200" y="323850"/>
                  </a:lnTo>
                  <a:cubicBezTo>
                    <a:pt x="467721" y="323850"/>
                    <a:pt x="476250" y="315321"/>
                    <a:pt x="476250" y="304800"/>
                  </a:cubicBezTo>
                  <a:lnTo>
                    <a:pt x="476250" y="19050"/>
                  </a:lnTo>
                  <a:cubicBezTo>
                    <a:pt x="476250" y="8529"/>
                    <a:pt x="467721" y="0"/>
                    <a:pt x="457200" y="0"/>
                  </a:cubicBezTo>
                  <a:close/>
                  <a:moveTo>
                    <a:pt x="419100" y="47625"/>
                  </a:moveTo>
                  <a:lnTo>
                    <a:pt x="238125" y="167640"/>
                  </a:lnTo>
                  <a:lnTo>
                    <a:pt x="57150" y="47625"/>
                  </a:lnTo>
                  <a:lnTo>
                    <a:pt x="419100" y="47625"/>
                  </a:lnTo>
                  <a:close/>
                  <a:moveTo>
                    <a:pt x="47625" y="87249"/>
                  </a:moveTo>
                  <a:lnTo>
                    <a:pt x="227648" y="206407"/>
                  </a:lnTo>
                  <a:cubicBezTo>
                    <a:pt x="234005" y="210594"/>
                    <a:pt x="242245" y="210594"/>
                    <a:pt x="248602" y="206407"/>
                  </a:cubicBezTo>
                  <a:lnTo>
                    <a:pt x="428625" y="87249"/>
                  </a:lnTo>
                  <a:lnTo>
                    <a:pt x="428625" y="275654"/>
                  </a:lnTo>
                  <a:lnTo>
                    <a:pt x="315944" y="193548"/>
                  </a:lnTo>
                  <a:cubicBezTo>
                    <a:pt x="314840" y="194354"/>
                    <a:pt x="314598" y="195904"/>
                    <a:pt x="315404" y="197008"/>
                  </a:cubicBezTo>
                  <a:cubicBezTo>
                    <a:pt x="315555" y="197215"/>
                    <a:pt x="315737" y="197397"/>
                    <a:pt x="315944" y="197548"/>
                  </a:cubicBezTo>
                  <a:lnTo>
                    <a:pt x="381000" y="276225"/>
                  </a:lnTo>
                  <a:lnTo>
                    <a:pt x="96869" y="276225"/>
                  </a:lnTo>
                  <a:lnTo>
                    <a:pt x="161925" y="197739"/>
                  </a:lnTo>
                  <a:cubicBezTo>
                    <a:pt x="163082" y="196666"/>
                    <a:pt x="163151" y="194858"/>
                    <a:pt x="162078" y="193701"/>
                  </a:cubicBezTo>
                  <a:cubicBezTo>
                    <a:pt x="162029" y="193648"/>
                    <a:pt x="161978" y="193597"/>
                    <a:pt x="161925" y="193548"/>
                  </a:cubicBezTo>
                  <a:lnTo>
                    <a:pt x="47625" y="276225"/>
                  </a:lnTo>
                  <a:lnTo>
                    <a:pt x="47625" y="87249"/>
                  </a:lnTo>
                  <a:close/>
                </a:path>
              </a:pathLst>
            </a:custGeom>
            <a:solidFill>
              <a:srgbClr val="154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NL" sz="240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1" y="1374453"/>
            <a:ext cx="5138419" cy="205296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9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91118" y="4305161"/>
            <a:ext cx="4382303" cy="365811"/>
          </a:xfrm>
        </p:spPr>
        <p:txBody>
          <a:bodyPr numCol="1" spcCol="180000" anchor="ctr" anchorCtr="0"/>
          <a:lstStyle>
            <a:lvl1pPr marL="0" indent="0">
              <a:buNone/>
              <a:defRPr sz="1400" b="1" i="0">
                <a:solidFill>
                  <a:srgbClr val="154273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391118" y="4885976"/>
            <a:ext cx="4382303" cy="365811"/>
          </a:xfrm>
        </p:spPr>
        <p:txBody>
          <a:bodyPr numCol="1" spcCol="180000" anchor="ctr" anchorCtr="0"/>
          <a:lstStyle>
            <a:lvl1pPr marL="0" indent="0">
              <a:buNone/>
              <a:defRPr sz="1400" b="1" i="0">
                <a:solidFill>
                  <a:srgbClr val="154273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1391118" y="5472711"/>
            <a:ext cx="4382303" cy="397112"/>
          </a:xfrm>
        </p:spPr>
        <p:txBody>
          <a:bodyPr numCol="1" spcCol="180000" anchor="ctr" anchorCtr="0"/>
          <a:lstStyle>
            <a:lvl1pPr marL="0" indent="0">
              <a:buNone/>
              <a:defRPr sz="1400" b="1" i="0">
                <a:solidFill>
                  <a:srgbClr val="154273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datum 6">
            <a:extLst>
              <a:ext uri="{FF2B5EF4-FFF2-40B4-BE49-F238E27FC236}">
                <a16:creationId xmlns:a16="http://schemas.microsoft.com/office/drawing/2014/main" id="{FA523407-E87A-4642-8440-0833A2DD6FA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5409F-D597-4AA5-9302-FBCF489AE7C9}" type="datetimeFigureOut">
              <a:rPr lang="nl-NL"/>
              <a:pPr>
                <a:defRPr/>
              </a:pPr>
              <a:t>22-12-2025</a:t>
            </a:fld>
            <a:endParaRPr lang="nl-NL"/>
          </a:p>
        </p:txBody>
      </p:sp>
      <p:sp>
        <p:nvSpPr>
          <p:cNvPr id="24" name="Tijdelijke aanduiding voor voettekst 7">
            <a:extLst>
              <a:ext uri="{FF2B5EF4-FFF2-40B4-BE49-F238E27FC236}">
                <a16:creationId xmlns:a16="http://schemas.microsoft.com/office/drawing/2014/main" id="{348B6A6E-4CF1-46E5-825F-4F2CABDE67F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5" name="Tijdelijke aanduiding voor dianummer 8">
            <a:extLst>
              <a:ext uri="{FF2B5EF4-FFF2-40B4-BE49-F238E27FC236}">
                <a16:creationId xmlns:a16="http://schemas.microsoft.com/office/drawing/2014/main" id="{8C9E0383-15B0-489E-BB50-84C0898FD22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6553201" y="6316414"/>
            <a:ext cx="5005388" cy="322263"/>
          </a:xfrm>
        </p:spPr>
        <p:txBody>
          <a:bodyPr/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nl-NL" dirty="0"/>
              <a:t>meten, weten &amp; verbeteren</a:t>
            </a:r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0EE9BBBB-DAB9-4479-B510-2344A6873276}"/>
              </a:ext>
            </a:extLst>
          </p:cNvPr>
          <p:cNvGrpSpPr/>
          <p:nvPr userDrawn="1"/>
        </p:nvGrpSpPr>
        <p:grpSpPr>
          <a:xfrm>
            <a:off x="7168447" y="1238601"/>
            <a:ext cx="3984611" cy="5144450"/>
            <a:chOff x="1376876" y="490797"/>
            <a:chExt cx="3984610" cy="5144450"/>
          </a:xfrm>
        </p:grpSpPr>
        <p:pic>
          <p:nvPicPr>
            <p:cNvPr id="27" name="Afbeelding 26">
              <a:extLst>
                <a:ext uri="{FF2B5EF4-FFF2-40B4-BE49-F238E27FC236}">
                  <a16:creationId xmlns:a16="http://schemas.microsoft.com/office/drawing/2014/main" id="{082AAAD7-0788-47DC-9024-BC2928B98A8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18" t="7952" r="23399"/>
            <a:stretch/>
          </p:blipFill>
          <p:spPr>
            <a:xfrm>
              <a:off x="1376876" y="490797"/>
              <a:ext cx="3984610" cy="5019011"/>
            </a:xfrm>
            <a:prstGeom prst="rect">
              <a:avLst/>
            </a:prstGeom>
          </p:spPr>
        </p:pic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FFA34367-BE20-4EB5-9EB3-314939612855}"/>
                </a:ext>
              </a:extLst>
            </p:cNvPr>
            <p:cNvSpPr txBox="1"/>
            <p:nvPr/>
          </p:nvSpPr>
          <p:spPr>
            <a:xfrm>
              <a:off x="1797407" y="4542640"/>
              <a:ext cx="2965746" cy="1092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nl-NL" sz="2800" b="1" dirty="0">
                <a:solidFill>
                  <a:srgbClr val="154273"/>
                </a:solidFill>
              </a:endParaRPr>
            </a:p>
            <a:p>
              <a:pPr algn="ctr"/>
              <a:endParaRPr lang="nl-NL" sz="900" b="1" dirty="0">
                <a:solidFill>
                  <a:srgbClr val="154273"/>
                </a:solidFill>
              </a:endParaRPr>
            </a:p>
            <a:p>
              <a:pPr algn="ctr"/>
              <a:r>
                <a:rPr lang="nl-NL" sz="2800" b="1" dirty="0">
                  <a:solidFill>
                    <a:srgbClr val="154273"/>
                  </a:solidFill>
                </a:rPr>
                <a:t>Team Klantanalyse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34543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bla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BAF72FE-E72D-47E6-9E5F-5906F4636CE6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76D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2B3BAB18-612F-4174-805E-CEB4F448C111}"/>
              </a:ext>
            </a:extLst>
          </p:cNvPr>
          <p:cNvSpPr/>
          <p:nvPr/>
        </p:nvSpPr>
        <p:spPr>
          <a:xfrm>
            <a:off x="5773739" y="6540501"/>
            <a:ext cx="647700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2400"/>
          </a:p>
        </p:txBody>
      </p:sp>
      <p:pic>
        <p:nvPicPr>
          <p:cNvPr id="11" name="Afbeelding 12">
            <a:extLst>
              <a:ext uri="{FF2B5EF4-FFF2-40B4-BE49-F238E27FC236}">
                <a16:creationId xmlns:a16="http://schemas.microsoft.com/office/drawing/2014/main" id="{8D3597DA-60C0-4470-A01B-C875860B0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78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aphic 11">
            <a:extLst>
              <a:ext uri="{FF2B5EF4-FFF2-40B4-BE49-F238E27FC236}">
                <a16:creationId xmlns:a16="http://schemas.microsoft.com/office/drawing/2014/main" id="{9E5A7D8A-5147-4672-8228-4A64C241D9E5}"/>
              </a:ext>
            </a:extLst>
          </p:cNvPr>
          <p:cNvGrpSpPr>
            <a:grpSpLocks/>
          </p:cNvGrpSpPr>
          <p:nvPr/>
        </p:nvGrpSpPr>
        <p:grpSpPr bwMode="auto">
          <a:xfrm>
            <a:off x="693739" y="4241800"/>
            <a:ext cx="509587" cy="508000"/>
            <a:chOff x="5011420" y="4309875"/>
            <a:chExt cx="609600" cy="609600"/>
          </a:xfrm>
        </p:grpSpPr>
        <p:sp>
          <p:nvSpPr>
            <p:cNvPr id="13" name="Vrije vorm: vorm 16">
              <a:extLst>
                <a:ext uri="{FF2B5EF4-FFF2-40B4-BE49-F238E27FC236}">
                  <a16:creationId xmlns:a16="http://schemas.microsoft.com/office/drawing/2014/main" id="{E5F9891A-2F69-45CB-A535-A6BC5EF18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420" y="4309875"/>
              <a:ext cx="609600" cy="609600"/>
            </a:xfrm>
            <a:custGeom>
              <a:avLst/>
              <a:gdLst>
                <a:gd name="T0" fmla="*/ 0 w 609600"/>
                <a:gd name="T1" fmla="*/ 0 h 609600"/>
                <a:gd name="T2" fmla="*/ 609600 w 609600"/>
                <a:gd name="T3" fmla="*/ 0 h 609600"/>
                <a:gd name="T4" fmla="*/ 609600 w 609600"/>
                <a:gd name="T5" fmla="*/ 609600 h 609600"/>
                <a:gd name="T6" fmla="*/ 0 w 609600"/>
                <a:gd name="T7" fmla="*/ 609600 h 609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9600" h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NL" sz="2400"/>
            </a:p>
          </p:txBody>
        </p:sp>
        <p:sp>
          <p:nvSpPr>
            <p:cNvPr id="14" name="Vrije vorm: vorm 17">
              <a:extLst>
                <a:ext uri="{FF2B5EF4-FFF2-40B4-BE49-F238E27FC236}">
                  <a16:creationId xmlns:a16="http://schemas.microsoft.com/office/drawing/2014/main" id="{74A1FA59-D642-4396-915E-72B6EFD9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620" y="4389313"/>
              <a:ext cx="457267" cy="450723"/>
            </a:xfrm>
            <a:custGeom>
              <a:avLst/>
              <a:gdLst/>
              <a:ahLst/>
              <a:cxnLst/>
              <a:rect l="0" t="0" r="r" b="b"/>
              <a:pathLst>
                <a:path w="457267" h="450723">
                  <a:moveTo>
                    <a:pt x="308039" y="100203"/>
                  </a:moveTo>
                  <a:cubicBezTo>
                    <a:pt x="285750" y="57245"/>
                    <a:pt x="245554" y="2858"/>
                    <a:pt x="197834" y="572"/>
                  </a:cubicBezTo>
                  <a:lnTo>
                    <a:pt x="223838" y="128302"/>
                  </a:lnTo>
                  <a:cubicBezTo>
                    <a:pt x="252824" y="121958"/>
                    <a:pt x="281051" y="112538"/>
                    <a:pt x="308039" y="100203"/>
                  </a:cubicBezTo>
                  <a:close/>
                  <a:moveTo>
                    <a:pt x="195453" y="133922"/>
                  </a:moveTo>
                  <a:lnTo>
                    <a:pt x="169545" y="6287"/>
                  </a:lnTo>
                  <a:cubicBezTo>
                    <a:pt x="126968" y="26861"/>
                    <a:pt x="110681" y="92012"/>
                    <a:pt x="107061" y="139637"/>
                  </a:cubicBezTo>
                  <a:cubicBezTo>
                    <a:pt x="136645" y="140949"/>
                    <a:pt x="166284" y="139033"/>
                    <a:pt x="195453" y="133922"/>
                  </a:cubicBezTo>
                  <a:close/>
                  <a:moveTo>
                    <a:pt x="219075" y="251746"/>
                  </a:moveTo>
                  <a:lnTo>
                    <a:pt x="200882" y="162211"/>
                  </a:lnTo>
                  <a:cubicBezTo>
                    <a:pt x="169442" y="167641"/>
                    <a:pt x="137503" y="169622"/>
                    <a:pt x="105632" y="168116"/>
                  </a:cubicBezTo>
                  <a:cubicBezTo>
                    <a:pt x="105838" y="199236"/>
                    <a:pt x="109577" y="230232"/>
                    <a:pt x="116777" y="260509"/>
                  </a:cubicBezTo>
                  <a:cubicBezTo>
                    <a:pt x="151071" y="260686"/>
                    <a:pt x="185311" y="257753"/>
                    <a:pt x="219075" y="251746"/>
                  </a:cubicBezTo>
                  <a:close/>
                  <a:moveTo>
                    <a:pt x="124682" y="289274"/>
                  </a:moveTo>
                  <a:cubicBezTo>
                    <a:pt x="132797" y="316595"/>
                    <a:pt x="144082" y="342872"/>
                    <a:pt x="158306" y="367570"/>
                  </a:cubicBezTo>
                  <a:cubicBezTo>
                    <a:pt x="186145" y="366741"/>
                    <a:pt x="213881" y="363779"/>
                    <a:pt x="241268" y="358712"/>
                  </a:cubicBezTo>
                  <a:lnTo>
                    <a:pt x="225171" y="279749"/>
                  </a:lnTo>
                  <a:cubicBezTo>
                    <a:pt x="192121" y="285676"/>
                    <a:pt x="158638" y="288862"/>
                    <a:pt x="125063" y="289274"/>
                  </a:cubicBezTo>
                  <a:lnTo>
                    <a:pt x="124682" y="289274"/>
                  </a:lnTo>
                  <a:close/>
                  <a:moveTo>
                    <a:pt x="344900" y="215170"/>
                  </a:moveTo>
                  <a:cubicBezTo>
                    <a:pt x="339870" y="184854"/>
                    <a:pt x="331435" y="155202"/>
                    <a:pt x="319754" y="126778"/>
                  </a:cubicBezTo>
                  <a:cubicBezTo>
                    <a:pt x="290691" y="139893"/>
                    <a:pt x="260330" y="149917"/>
                    <a:pt x="229172" y="156686"/>
                  </a:cubicBezTo>
                  <a:lnTo>
                    <a:pt x="247650" y="246126"/>
                  </a:lnTo>
                  <a:cubicBezTo>
                    <a:pt x="281094" y="238897"/>
                    <a:pt x="313782" y="228532"/>
                    <a:pt x="345281" y="215170"/>
                  </a:cubicBezTo>
                  <a:lnTo>
                    <a:pt x="344900" y="215170"/>
                  </a:lnTo>
                  <a:close/>
                  <a:moveTo>
                    <a:pt x="371951" y="202311"/>
                  </a:moveTo>
                  <a:cubicBezTo>
                    <a:pt x="410051" y="182594"/>
                    <a:pt x="434435" y="161068"/>
                    <a:pt x="441293" y="142780"/>
                  </a:cubicBezTo>
                  <a:cubicBezTo>
                    <a:pt x="431249" y="116697"/>
                    <a:pt x="416457" y="92702"/>
                    <a:pt x="397669" y="72009"/>
                  </a:cubicBezTo>
                  <a:cubicBezTo>
                    <a:pt x="382734" y="88668"/>
                    <a:pt x="365086" y="102678"/>
                    <a:pt x="345472" y="113443"/>
                  </a:cubicBezTo>
                  <a:cubicBezTo>
                    <a:pt x="357518" y="142041"/>
                    <a:pt x="366521" y="171828"/>
                    <a:pt x="372332" y="202311"/>
                  </a:cubicBezTo>
                  <a:lnTo>
                    <a:pt x="371951" y="202311"/>
                  </a:lnTo>
                  <a:close/>
                  <a:moveTo>
                    <a:pt x="105251" y="32480"/>
                  </a:moveTo>
                  <a:cubicBezTo>
                    <a:pt x="71686" y="53921"/>
                    <a:pt x="44277" y="83727"/>
                    <a:pt x="25717" y="118967"/>
                  </a:cubicBezTo>
                  <a:cubicBezTo>
                    <a:pt x="41770" y="128018"/>
                    <a:pt x="59437" y="133842"/>
                    <a:pt x="77724" y="136112"/>
                  </a:cubicBezTo>
                  <a:cubicBezTo>
                    <a:pt x="79944" y="100005"/>
                    <a:pt x="89540" y="64736"/>
                    <a:pt x="105918" y="32480"/>
                  </a:cubicBezTo>
                  <a:lnTo>
                    <a:pt x="105251" y="32480"/>
                  </a:lnTo>
                  <a:close/>
                  <a:moveTo>
                    <a:pt x="333375" y="86963"/>
                  </a:moveTo>
                  <a:cubicBezTo>
                    <a:pt x="349799" y="77840"/>
                    <a:pt x="364499" y="65913"/>
                    <a:pt x="376809" y="51721"/>
                  </a:cubicBezTo>
                  <a:cubicBezTo>
                    <a:pt x="345410" y="24916"/>
                    <a:pt x="307378" y="7051"/>
                    <a:pt x="266700" y="0"/>
                  </a:cubicBezTo>
                  <a:cubicBezTo>
                    <a:pt x="294679" y="24085"/>
                    <a:pt x="317378" y="53692"/>
                    <a:pt x="333375" y="86963"/>
                  </a:cubicBezTo>
                  <a:close/>
                  <a:moveTo>
                    <a:pt x="288226" y="444913"/>
                  </a:moveTo>
                  <a:cubicBezTo>
                    <a:pt x="318325" y="430435"/>
                    <a:pt x="334328" y="394240"/>
                    <a:pt x="342614" y="361760"/>
                  </a:cubicBezTo>
                  <a:cubicBezTo>
                    <a:pt x="320603" y="369713"/>
                    <a:pt x="298111" y="376267"/>
                    <a:pt x="275273" y="381381"/>
                  </a:cubicBezTo>
                  <a:lnTo>
                    <a:pt x="288226" y="444913"/>
                  </a:lnTo>
                  <a:close/>
                  <a:moveTo>
                    <a:pt x="352425" y="417290"/>
                  </a:moveTo>
                  <a:cubicBezTo>
                    <a:pt x="392678" y="391266"/>
                    <a:pt x="423733" y="353248"/>
                    <a:pt x="441198" y="308610"/>
                  </a:cubicBezTo>
                  <a:cubicBezTo>
                    <a:pt x="420754" y="324685"/>
                    <a:pt x="398349" y="338095"/>
                    <a:pt x="374523" y="348520"/>
                  </a:cubicBezTo>
                  <a:cubicBezTo>
                    <a:pt x="370783" y="372454"/>
                    <a:pt x="363327" y="395657"/>
                    <a:pt x="352425" y="417290"/>
                  </a:cubicBezTo>
                  <a:close/>
                  <a:moveTo>
                    <a:pt x="452533" y="179737"/>
                  </a:moveTo>
                  <a:cubicBezTo>
                    <a:pt x="452566" y="179484"/>
                    <a:pt x="452566" y="179228"/>
                    <a:pt x="452533" y="178975"/>
                  </a:cubicBezTo>
                  <a:cubicBezTo>
                    <a:pt x="431228" y="201681"/>
                    <a:pt x="405658" y="219968"/>
                    <a:pt x="377285" y="232791"/>
                  </a:cubicBezTo>
                  <a:cubicBezTo>
                    <a:pt x="380710" y="259733"/>
                    <a:pt x="381507" y="286943"/>
                    <a:pt x="379666" y="314039"/>
                  </a:cubicBezTo>
                  <a:cubicBezTo>
                    <a:pt x="422529" y="291751"/>
                    <a:pt x="449485" y="266414"/>
                    <a:pt x="456533" y="243935"/>
                  </a:cubicBezTo>
                  <a:cubicBezTo>
                    <a:pt x="458270" y="222455"/>
                    <a:pt x="456923" y="200836"/>
                    <a:pt x="452533" y="179737"/>
                  </a:cubicBezTo>
                  <a:close/>
                  <a:moveTo>
                    <a:pt x="253555" y="274415"/>
                  </a:moveTo>
                  <a:lnTo>
                    <a:pt x="269558" y="353092"/>
                  </a:lnTo>
                  <a:cubicBezTo>
                    <a:pt x="296676" y="347006"/>
                    <a:pt x="323246" y="338691"/>
                    <a:pt x="348996" y="328232"/>
                  </a:cubicBezTo>
                  <a:cubicBezTo>
                    <a:pt x="352150" y="300635"/>
                    <a:pt x="352150" y="272770"/>
                    <a:pt x="348996" y="245173"/>
                  </a:cubicBezTo>
                  <a:cubicBezTo>
                    <a:pt x="318059" y="257582"/>
                    <a:pt x="286133" y="267364"/>
                    <a:pt x="253555" y="274415"/>
                  </a:cubicBezTo>
                  <a:close/>
                  <a:moveTo>
                    <a:pt x="95250" y="288512"/>
                  </a:moveTo>
                  <a:cubicBezTo>
                    <a:pt x="63815" y="287882"/>
                    <a:pt x="32874" y="280577"/>
                    <a:pt x="4477" y="267081"/>
                  </a:cubicBezTo>
                  <a:cubicBezTo>
                    <a:pt x="8641" y="290233"/>
                    <a:pt x="16454" y="312577"/>
                    <a:pt x="27623" y="333280"/>
                  </a:cubicBezTo>
                  <a:cubicBezTo>
                    <a:pt x="41339" y="351092"/>
                    <a:pt x="76009" y="363950"/>
                    <a:pt x="125825" y="366998"/>
                  </a:cubicBezTo>
                  <a:cubicBezTo>
                    <a:pt x="112975" y="341951"/>
                    <a:pt x="102730" y="315651"/>
                    <a:pt x="95250" y="288512"/>
                  </a:cubicBezTo>
                  <a:close/>
                  <a:moveTo>
                    <a:pt x="178118" y="395669"/>
                  </a:moveTo>
                  <a:cubicBezTo>
                    <a:pt x="198406" y="422243"/>
                    <a:pt x="227171" y="449104"/>
                    <a:pt x="260414" y="450723"/>
                  </a:cubicBezTo>
                  <a:lnTo>
                    <a:pt x="246983" y="387287"/>
                  </a:lnTo>
                  <a:cubicBezTo>
                    <a:pt x="224048" y="391400"/>
                    <a:pt x="200896" y="394198"/>
                    <a:pt x="177641" y="395669"/>
                  </a:cubicBezTo>
                  <a:lnTo>
                    <a:pt x="178118" y="395669"/>
                  </a:lnTo>
                  <a:close/>
                  <a:moveTo>
                    <a:pt x="87440" y="258985"/>
                  </a:moveTo>
                  <a:cubicBezTo>
                    <a:pt x="80720" y="228228"/>
                    <a:pt x="77335" y="196836"/>
                    <a:pt x="77343" y="165354"/>
                  </a:cubicBezTo>
                  <a:cubicBezTo>
                    <a:pt x="55346" y="162624"/>
                    <a:pt x="34037" y="155876"/>
                    <a:pt x="14478" y="145447"/>
                  </a:cubicBezTo>
                  <a:cubicBezTo>
                    <a:pt x="4905" y="171003"/>
                    <a:pt x="1" y="198071"/>
                    <a:pt x="0" y="225361"/>
                  </a:cubicBezTo>
                  <a:cubicBezTo>
                    <a:pt x="7525" y="242125"/>
                    <a:pt x="39910" y="254794"/>
                    <a:pt x="87440" y="258985"/>
                  </a:cubicBezTo>
                  <a:close/>
                  <a:moveTo>
                    <a:pt x="142875" y="396812"/>
                  </a:moveTo>
                  <a:cubicBezTo>
                    <a:pt x="117402" y="396746"/>
                    <a:pt x="92034" y="393547"/>
                    <a:pt x="67342" y="387287"/>
                  </a:cubicBezTo>
                  <a:cubicBezTo>
                    <a:pt x="100871" y="420626"/>
                    <a:pt x="143888" y="442783"/>
                    <a:pt x="190500" y="450723"/>
                  </a:cubicBezTo>
                  <a:cubicBezTo>
                    <a:pt x="171894" y="435364"/>
                    <a:pt x="155822" y="417170"/>
                    <a:pt x="142875" y="3968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NL" sz="2400"/>
            </a:p>
          </p:txBody>
        </p:sp>
      </p:grpSp>
      <p:grpSp>
        <p:nvGrpSpPr>
          <p:cNvPr id="15" name="Graphic 9">
            <a:extLst>
              <a:ext uri="{FF2B5EF4-FFF2-40B4-BE49-F238E27FC236}">
                <a16:creationId xmlns:a16="http://schemas.microsoft.com/office/drawing/2014/main" id="{E3ADF4B4-3117-41FC-8CF7-8ADB6EF02BE6}"/>
              </a:ext>
            </a:extLst>
          </p:cNvPr>
          <p:cNvGrpSpPr>
            <a:grpSpLocks/>
          </p:cNvGrpSpPr>
          <p:nvPr/>
        </p:nvGrpSpPr>
        <p:grpSpPr bwMode="auto">
          <a:xfrm>
            <a:off x="779463" y="5497513"/>
            <a:ext cx="411163" cy="411163"/>
            <a:chOff x="5941200" y="3274200"/>
            <a:chExt cx="609600" cy="609600"/>
          </a:xfrm>
        </p:grpSpPr>
        <p:sp>
          <p:nvSpPr>
            <p:cNvPr id="16" name="Vrije vorm: vorm 19">
              <a:extLst>
                <a:ext uri="{FF2B5EF4-FFF2-40B4-BE49-F238E27FC236}">
                  <a16:creationId xmlns:a16="http://schemas.microsoft.com/office/drawing/2014/main" id="{B5EA9B0D-146A-488B-8D60-DE25AD922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1200" y="3274200"/>
              <a:ext cx="609600" cy="609600"/>
            </a:xfrm>
            <a:custGeom>
              <a:avLst/>
              <a:gdLst>
                <a:gd name="T0" fmla="*/ 0 w 609600"/>
                <a:gd name="T1" fmla="*/ 0 h 609600"/>
                <a:gd name="T2" fmla="*/ 609600 w 609600"/>
                <a:gd name="T3" fmla="*/ 0 h 609600"/>
                <a:gd name="T4" fmla="*/ 609600 w 609600"/>
                <a:gd name="T5" fmla="*/ 609600 h 609600"/>
                <a:gd name="T6" fmla="*/ 0 w 609600"/>
                <a:gd name="T7" fmla="*/ 609600 h 609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9600" h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NL" sz="2400"/>
            </a:p>
          </p:txBody>
        </p:sp>
        <p:grpSp>
          <p:nvGrpSpPr>
            <p:cNvPr id="17" name="Graphic 9">
              <a:extLst>
                <a:ext uri="{FF2B5EF4-FFF2-40B4-BE49-F238E27FC236}">
                  <a16:creationId xmlns:a16="http://schemas.microsoft.com/office/drawing/2014/main" id="{0A8D8F57-5C25-4CF2-BD67-324B59016EE9}"/>
                </a:ext>
              </a:extLst>
            </p:cNvPr>
            <p:cNvGrpSpPr/>
            <p:nvPr/>
          </p:nvGrpSpPr>
          <p:grpSpPr>
            <a:xfrm>
              <a:off x="5979280" y="3341956"/>
              <a:ext cx="523073" cy="466267"/>
              <a:chOff x="5979280" y="3341956"/>
              <a:chExt cx="523073" cy="466267"/>
            </a:xfrm>
            <a:solidFill>
              <a:srgbClr val="000000"/>
            </a:solidFill>
          </p:grpSpPr>
          <p:sp>
            <p:nvSpPr>
              <p:cNvPr id="21" name="Vrije vorm: vorm 20">
                <a:extLst>
                  <a:ext uri="{FF2B5EF4-FFF2-40B4-BE49-F238E27FC236}">
                    <a16:creationId xmlns:a16="http://schemas.microsoft.com/office/drawing/2014/main" id="{3F5DB5B3-B8C7-46B6-A46C-0D2AF781DCC5}"/>
                  </a:ext>
                </a:extLst>
              </p:cNvPr>
              <p:cNvSpPr/>
              <p:nvPr/>
            </p:nvSpPr>
            <p:spPr>
              <a:xfrm>
                <a:off x="6173133" y="3341956"/>
                <a:ext cx="329219" cy="332361"/>
              </a:xfrm>
              <a:custGeom>
                <a:avLst/>
                <a:gdLst>
                  <a:gd name="connsiteX0" fmla="*/ 321374 w 329219"/>
                  <a:gd name="connsiteY0" fmla="*/ 37018 h 332361"/>
                  <a:gd name="connsiteX1" fmla="*/ 292799 w 329219"/>
                  <a:gd name="connsiteY1" fmla="*/ 7491 h 332361"/>
                  <a:gd name="connsiteX2" fmla="*/ 162973 w 329219"/>
                  <a:gd name="connsiteY2" fmla="*/ 61 h 332361"/>
                  <a:gd name="connsiteX3" fmla="*/ 33242 w 329219"/>
                  <a:gd name="connsiteY3" fmla="*/ 7491 h 332361"/>
                  <a:gd name="connsiteX4" fmla="*/ 4667 w 329219"/>
                  <a:gd name="connsiteY4" fmla="*/ 37018 h 332361"/>
                  <a:gd name="connsiteX5" fmla="*/ 0 w 329219"/>
                  <a:gd name="connsiteY5" fmla="*/ 73880 h 332361"/>
                  <a:gd name="connsiteX6" fmla="*/ 140017 w 329219"/>
                  <a:gd name="connsiteY6" fmla="*/ 82452 h 332361"/>
                  <a:gd name="connsiteX7" fmla="*/ 189738 w 329219"/>
                  <a:gd name="connsiteY7" fmla="*/ 133125 h 332361"/>
                  <a:gd name="connsiteX8" fmla="*/ 198025 w 329219"/>
                  <a:gd name="connsiteY8" fmla="*/ 246854 h 332361"/>
                  <a:gd name="connsiteX9" fmla="*/ 198025 w 329219"/>
                  <a:gd name="connsiteY9" fmla="*/ 272857 h 332361"/>
                  <a:gd name="connsiteX10" fmla="*/ 269177 w 329219"/>
                  <a:gd name="connsiteY10" fmla="*/ 330579 h 332361"/>
                  <a:gd name="connsiteX11" fmla="*/ 281940 w 329219"/>
                  <a:gd name="connsiteY11" fmla="*/ 329055 h 332361"/>
                  <a:gd name="connsiteX12" fmla="*/ 282512 w 329219"/>
                  <a:gd name="connsiteY12" fmla="*/ 319530 h 332361"/>
                  <a:gd name="connsiteX13" fmla="*/ 263461 w 329219"/>
                  <a:gd name="connsiteY13" fmla="*/ 267714 h 332361"/>
                  <a:gd name="connsiteX14" fmla="*/ 293180 w 329219"/>
                  <a:gd name="connsiteY14" fmla="*/ 264094 h 332361"/>
                  <a:gd name="connsiteX15" fmla="*/ 321755 w 329219"/>
                  <a:gd name="connsiteY15" fmla="*/ 234471 h 332361"/>
                  <a:gd name="connsiteX16" fmla="*/ 328994 w 329219"/>
                  <a:gd name="connsiteY16" fmla="*/ 135602 h 332361"/>
                  <a:gd name="connsiteX17" fmla="*/ 321374 w 329219"/>
                  <a:gd name="connsiteY17" fmla="*/ 37018 h 33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9219" h="332361">
                    <a:moveTo>
                      <a:pt x="321374" y="37018"/>
                    </a:moveTo>
                    <a:cubicBezTo>
                      <a:pt x="319249" y="22025"/>
                      <a:pt x="307713" y="10105"/>
                      <a:pt x="292799" y="7491"/>
                    </a:cubicBezTo>
                    <a:cubicBezTo>
                      <a:pt x="249744" y="2051"/>
                      <a:pt x="206367" y="-431"/>
                      <a:pt x="162973" y="61"/>
                    </a:cubicBezTo>
                    <a:cubicBezTo>
                      <a:pt x="119610" y="-429"/>
                      <a:pt x="76265" y="2054"/>
                      <a:pt x="33242" y="7491"/>
                    </a:cubicBezTo>
                    <a:cubicBezTo>
                      <a:pt x="18327" y="10105"/>
                      <a:pt x="6792" y="22025"/>
                      <a:pt x="4667" y="37018"/>
                    </a:cubicBezTo>
                    <a:cubicBezTo>
                      <a:pt x="2572" y="49877"/>
                      <a:pt x="1048" y="62355"/>
                      <a:pt x="0" y="73880"/>
                    </a:cubicBezTo>
                    <a:cubicBezTo>
                      <a:pt x="46816" y="73437"/>
                      <a:pt x="93605" y="76302"/>
                      <a:pt x="140017" y="82452"/>
                    </a:cubicBezTo>
                    <a:cubicBezTo>
                      <a:pt x="165832" y="86762"/>
                      <a:pt x="185919" y="107233"/>
                      <a:pt x="189738" y="133125"/>
                    </a:cubicBezTo>
                    <a:cubicBezTo>
                      <a:pt x="196550" y="170631"/>
                      <a:pt x="199328" y="208757"/>
                      <a:pt x="198025" y="246854"/>
                    </a:cubicBezTo>
                    <a:cubicBezTo>
                      <a:pt x="198025" y="252569"/>
                      <a:pt x="198025" y="261618"/>
                      <a:pt x="198025" y="272857"/>
                    </a:cubicBezTo>
                    <a:lnTo>
                      <a:pt x="269177" y="330579"/>
                    </a:lnTo>
                    <a:cubicBezTo>
                      <a:pt x="273184" y="333451"/>
                      <a:pt x="278721" y="332789"/>
                      <a:pt x="281940" y="329055"/>
                    </a:cubicBezTo>
                    <a:cubicBezTo>
                      <a:pt x="283994" y="326271"/>
                      <a:pt x="284218" y="322539"/>
                      <a:pt x="282512" y="319530"/>
                    </a:cubicBezTo>
                    <a:lnTo>
                      <a:pt x="263461" y="267714"/>
                    </a:lnTo>
                    <a:cubicBezTo>
                      <a:pt x="274034" y="266761"/>
                      <a:pt x="284226" y="265618"/>
                      <a:pt x="293180" y="264094"/>
                    </a:cubicBezTo>
                    <a:cubicBezTo>
                      <a:pt x="308095" y="261413"/>
                      <a:pt x="319612" y="249473"/>
                      <a:pt x="321755" y="234471"/>
                    </a:cubicBezTo>
                    <a:cubicBezTo>
                      <a:pt x="326823" y="201763"/>
                      <a:pt x="329244" y="168699"/>
                      <a:pt x="328994" y="135602"/>
                    </a:cubicBezTo>
                    <a:cubicBezTo>
                      <a:pt x="330035" y="102562"/>
                      <a:pt x="327480" y="69506"/>
                      <a:pt x="321374" y="3701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400">
                  <a:latin typeface="+mn-lt"/>
                </a:endParaRPr>
              </a:p>
            </p:txBody>
          </p:sp>
          <p:sp>
            <p:nvSpPr>
              <p:cNvPr id="22" name="Vrije vorm: vorm 21">
                <a:extLst>
                  <a:ext uri="{FF2B5EF4-FFF2-40B4-BE49-F238E27FC236}">
                    <a16:creationId xmlns:a16="http://schemas.microsoft.com/office/drawing/2014/main" id="{E166EE25-4EF1-4DC4-9BB8-9243B6F813E6}"/>
                  </a:ext>
                </a:extLst>
              </p:cNvPr>
              <p:cNvSpPr/>
              <p:nvPr/>
            </p:nvSpPr>
            <p:spPr>
              <a:xfrm>
                <a:off x="5979280" y="3437363"/>
                <a:ext cx="370299" cy="370861"/>
              </a:xfrm>
              <a:custGeom>
                <a:avLst/>
                <a:gdLst>
                  <a:gd name="connsiteX0" fmla="*/ 329870 w 370299"/>
                  <a:gd name="connsiteY0" fmla="*/ 8287 h 370861"/>
                  <a:gd name="connsiteX1" fmla="*/ 185186 w 370299"/>
                  <a:gd name="connsiteY1" fmla="*/ 0 h 370861"/>
                  <a:gd name="connsiteX2" fmla="*/ 40596 w 370299"/>
                  <a:gd name="connsiteY2" fmla="*/ 8287 h 370861"/>
                  <a:gd name="connsiteX3" fmla="*/ 8402 w 370299"/>
                  <a:gd name="connsiteY3" fmla="*/ 41243 h 370861"/>
                  <a:gd name="connsiteX4" fmla="*/ 20 w 370299"/>
                  <a:gd name="connsiteY4" fmla="*/ 151733 h 370861"/>
                  <a:gd name="connsiteX5" fmla="*/ 8021 w 370299"/>
                  <a:gd name="connsiteY5" fmla="*/ 261937 h 370861"/>
                  <a:gd name="connsiteX6" fmla="*/ 40596 w 370299"/>
                  <a:gd name="connsiteY6" fmla="*/ 294989 h 370861"/>
                  <a:gd name="connsiteX7" fmla="*/ 60980 w 370299"/>
                  <a:gd name="connsiteY7" fmla="*/ 297752 h 370861"/>
                  <a:gd name="connsiteX8" fmla="*/ 96698 w 370299"/>
                  <a:gd name="connsiteY8" fmla="*/ 248222 h 370861"/>
                  <a:gd name="connsiteX9" fmla="*/ 100508 w 370299"/>
                  <a:gd name="connsiteY9" fmla="*/ 247269 h 370861"/>
                  <a:gd name="connsiteX10" fmla="*/ 69457 w 370299"/>
                  <a:gd name="connsiteY10" fmla="*/ 356807 h 370861"/>
                  <a:gd name="connsiteX11" fmla="*/ 69457 w 370299"/>
                  <a:gd name="connsiteY11" fmla="*/ 356807 h 370861"/>
                  <a:gd name="connsiteX12" fmla="*/ 69457 w 370299"/>
                  <a:gd name="connsiteY12" fmla="*/ 358521 h 370861"/>
                  <a:gd name="connsiteX13" fmla="*/ 75741 w 370299"/>
                  <a:gd name="connsiteY13" fmla="*/ 370436 h 370861"/>
                  <a:gd name="connsiteX14" fmla="*/ 84697 w 370299"/>
                  <a:gd name="connsiteY14" fmla="*/ 368618 h 370861"/>
                  <a:gd name="connsiteX15" fmla="*/ 191282 w 370299"/>
                  <a:gd name="connsiteY15" fmla="*/ 303562 h 370861"/>
                  <a:gd name="connsiteX16" fmla="*/ 329870 w 370299"/>
                  <a:gd name="connsiteY16" fmla="*/ 295370 h 370861"/>
                  <a:gd name="connsiteX17" fmla="*/ 361970 w 370299"/>
                  <a:gd name="connsiteY17" fmla="*/ 261938 h 370861"/>
                  <a:gd name="connsiteX18" fmla="*/ 369971 w 370299"/>
                  <a:gd name="connsiteY18" fmla="*/ 151733 h 370861"/>
                  <a:gd name="connsiteX19" fmla="*/ 361970 w 370299"/>
                  <a:gd name="connsiteY19" fmla="*/ 41434 h 370861"/>
                  <a:gd name="connsiteX20" fmla="*/ 329870 w 370299"/>
                  <a:gd name="connsiteY20" fmla="*/ 8287 h 370861"/>
                  <a:gd name="connsiteX21" fmla="*/ 176423 w 370299"/>
                  <a:gd name="connsiteY21" fmla="*/ 255937 h 370861"/>
                  <a:gd name="connsiteX22" fmla="*/ 152440 w 370299"/>
                  <a:gd name="connsiteY22" fmla="*/ 237186 h 370861"/>
                  <a:gd name="connsiteX23" fmla="*/ 152420 w 370299"/>
                  <a:gd name="connsiteY23" fmla="*/ 232124 h 370861"/>
                  <a:gd name="connsiteX24" fmla="*/ 173284 w 370299"/>
                  <a:gd name="connsiteY24" fmla="*/ 208317 h 370861"/>
                  <a:gd name="connsiteX25" fmla="*/ 176137 w 370299"/>
                  <a:gd name="connsiteY25" fmla="*/ 208312 h 370861"/>
                  <a:gd name="connsiteX26" fmla="*/ 200036 w 370299"/>
                  <a:gd name="connsiteY26" fmla="*/ 227815 h 370861"/>
                  <a:gd name="connsiteX27" fmla="*/ 200045 w 370299"/>
                  <a:gd name="connsiteY27" fmla="*/ 232124 h 370861"/>
                  <a:gd name="connsiteX28" fmla="*/ 179790 w 370299"/>
                  <a:gd name="connsiteY28" fmla="*/ 255923 h 370861"/>
                  <a:gd name="connsiteX29" fmla="*/ 176423 w 370299"/>
                  <a:gd name="connsiteY29" fmla="*/ 255937 h 370861"/>
                  <a:gd name="connsiteX30" fmla="*/ 208903 w 370299"/>
                  <a:gd name="connsiteY30" fmla="*/ 145542 h 370861"/>
                  <a:gd name="connsiteX31" fmla="*/ 193853 w 370299"/>
                  <a:gd name="connsiteY31" fmla="*/ 153734 h 370861"/>
                  <a:gd name="connsiteX32" fmla="*/ 180995 w 370299"/>
                  <a:gd name="connsiteY32" fmla="*/ 170212 h 370861"/>
                  <a:gd name="connsiteX33" fmla="*/ 186995 w 370299"/>
                  <a:gd name="connsiteY33" fmla="*/ 189262 h 370861"/>
                  <a:gd name="connsiteX34" fmla="*/ 157277 w 370299"/>
                  <a:gd name="connsiteY34" fmla="*/ 189262 h 370861"/>
                  <a:gd name="connsiteX35" fmla="*/ 148514 w 370299"/>
                  <a:gd name="connsiteY35" fmla="*/ 166688 h 370861"/>
                  <a:gd name="connsiteX36" fmla="*/ 171184 w 370299"/>
                  <a:gd name="connsiteY36" fmla="*/ 133922 h 370861"/>
                  <a:gd name="connsiteX37" fmla="*/ 187186 w 370299"/>
                  <a:gd name="connsiteY37" fmla="*/ 124397 h 370861"/>
                  <a:gd name="connsiteX38" fmla="*/ 204140 w 370299"/>
                  <a:gd name="connsiteY38" fmla="*/ 101822 h 370861"/>
                  <a:gd name="connsiteX39" fmla="*/ 175565 w 370299"/>
                  <a:gd name="connsiteY39" fmla="*/ 84582 h 370861"/>
                  <a:gd name="connsiteX40" fmla="*/ 133560 w 370299"/>
                  <a:gd name="connsiteY40" fmla="*/ 92774 h 370861"/>
                  <a:gd name="connsiteX41" fmla="*/ 133560 w 370299"/>
                  <a:gd name="connsiteY41" fmla="*/ 63341 h 370861"/>
                  <a:gd name="connsiteX42" fmla="*/ 184328 w 370299"/>
                  <a:gd name="connsiteY42" fmla="*/ 53816 h 370861"/>
                  <a:gd name="connsiteX43" fmla="*/ 241478 w 370299"/>
                  <a:gd name="connsiteY43" fmla="*/ 97727 h 370861"/>
                  <a:gd name="connsiteX44" fmla="*/ 208903 w 370299"/>
                  <a:gd name="connsiteY44" fmla="*/ 145352 h 370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70299" h="370861">
                    <a:moveTo>
                      <a:pt x="329870" y="8287"/>
                    </a:moveTo>
                    <a:cubicBezTo>
                      <a:pt x="281674" y="0"/>
                      <a:pt x="201283" y="0"/>
                      <a:pt x="185186" y="0"/>
                    </a:cubicBezTo>
                    <a:cubicBezTo>
                      <a:pt x="169088" y="0"/>
                      <a:pt x="88793" y="0"/>
                      <a:pt x="40596" y="8287"/>
                    </a:cubicBezTo>
                    <a:cubicBezTo>
                      <a:pt x="23852" y="11126"/>
                      <a:pt x="10849" y="24437"/>
                      <a:pt x="8402" y="41243"/>
                    </a:cubicBezTo>
                    <a:cubicBezTo>
                      <a:pt x="2659" y="77790"/>
                      <a:pt x="-144" y="114738"/>
                      <a:pt x="20" y="151733"/>
                    </a:cubicBezTo>
                    <a:cubicBezTo>
                      <a:pt x="-258" y="188623"/>
                      <a:pt x="2417" y="225475"/>
                      <a:pt x="8021" y="261937"/>
                    </a:cubicBezTo>
                    <a:cubicBezTo>
                      <a:pt x="10532" y="278868"/>
                      <a:pt x="23703" y="292232"/>
                      <a:pt x="40596" y="294989"/>
                    </a:cubicBezTo>
                    <a:cubicBezTo>
                      <a:pt x="46883" y="296037"/>
                      <a:pt x="53741" y="296990"/>
                      <a:pt x="60980" y="297752"/>
                    </a:cubicBezTo>
                    <a:lnTo>
                      <a:pt x="96698" y="248222"/>
                    </a:lnTo>
                    <a:cubicBezTo>
                      <a:pt x="98508" y="245555"/>
                      <a:pt x="100508" y="247269"/>
                      <a:pt x="100508" y="247269"/>
                    </a:cubicBezTo>
                    <a:lnTo>
                      <a:pt x="69457" y="356807"/>
                    </a:lnTo>
                    <a:lnTo>
                      <a:pt x="69457" y="356807"/>
                    </a:lnTo>
                    <a:lnTo>
                      <a:pt x="69457" y="358521"/>
                    </a:lnTo>
                    <a:cubicBezTo>
                      <a:pt x="67902" y="363547"/>
                      <a:pt x="70716" y="368881"/>
                      <a:pt x="75741" y="370436"/>
                    </a:cubicBezTo>
                    <a:cubicBezTo>
                      <a:pt x="78841" y="371395"/>
                      <a:pt x="82216" y="370709"/>
                      <a:pt x="84697" y="368618"/>
                    </a:cubicBezTo>
                    <a:lnTo>
                      <a:pt x="191282" y="303562"/>
                    </a:lnTo>
                    <a:cubicBezTo>
                      <a:pt x="237610" y="303955"/>
                      <a:pt x="283911" y="301218"/>
                      <a:pt x="329870" y="295370"/>
                    </a:cubicBezTo>
                    <a:cubicBezTo>
                      <a:pt x="346681" y="292353"/>
                      <a:pt x="359639" y="278857"/>
                      <a:pt x="361970" y="261938"/>
                    </a:cubicBezTo>
                    <a:cubicBezTo>
                      <a:pt x="367573" y="225475"/>
                      <a:pt x="370249" y="188623"/>
                      <a:pt x="369971" y="151733"/>
                    </a:cubicBezTo>
                    <a:cubicBezTo>
                      <a:pt x="371295" y="114786"/>
                      <a:pt x="368612" y="77803"/>
                      <a:pt x="361970" y="41434"/>
                    </a:cubicBezTo>
                    <a:cubicBezTo>
                      <a:pt x="359582" y="24597"/>
                      <a:pt x="346622" y="11214"/>
                      <a:pt x="329870" y="8287"/>
                    </a:cubicBezTo>
                    <a:close/>
                    <a:moveTo>
                      <a:pt x="176423" y="255937"/>
                    </a:moveTo>
                    <a:cubicBezTo>
                      <a:pt x="164622" y="257381"/>
                      <a:pt x="153885" y="248986"/>
                      <a:pt x="152440" y="237186"/>
                    </a:cubicBezTo>
                    <a:cubicBezTo>
                      <a:pt x="152234" y="235505"/>
                      <a:pt x="152227" y="233806"/>
                      <a:pt x="152420" y="232124"/>
                    </a:cubicBezTo>
                    <a:cubicBezTo>
                      <a:pt x="151607" y="219789"/>
                      <a:pt x="160948" y="209130"/>
                      <a:pt x="173284" y="208317"/>
                    </a:cubicBezTo>
                    <a:cubicBezTo>
                      <a:pt x="174234" y="208255"/>
                      <a:pt x="175187" y="208253"/>
                      <a:pt x="176137" y="208312"/>
                    </a:cubicBezTo>
                    <a:cubicBezTo>
                      <a:pt x="188122" y="207098"/>
                      <a:pt x="198822" y="215830"/>
                      <a:pt x="200036" y="227815"/>
                    </a:cubicBezTo>
                    <a:cubicBezTo>
                      <a:pt x="200181" y="229248"/>
                      <a:pt x="200184" y="230691"/>
                      <a:pt x="200045" y="232124"/>
                    </a:cubicBezTo>
                    <a:cubicBezTo>
                      <a:pt x="201023" y="244289"/>
                      <a:pt x="191955" y="254944"/>
                      <a:pt x="179790" y="255923"/>
                    </a:cubicBezTo>
                    <a:cubicBezTo>
                      <a:pt x="178669" y="256013"/>
                      <a:pt x="177544" y="256018"/>
                      <a:pt x="176423" y="255937"/>
                    </a:cubicBezTo>
                    <a:close/>
                    <a:moveTo>
                      <a:pt x="208903" y="145542"/>
                    </a:moveTo>
                    <a:lnTo>
                      <a:pt x="193853" y="153734"/>
                    </a:lnTo>
                    <a:cubicBezTo>
                      <a:pt x="186783" y="156335"/>
                      <a:pt x="181799" y="162721"/>
                      <a:pt x="180995" y="170212"/>
                    </a:cubicBezTo>
                    <a:cubicBezTo>
                      <a:pt x="181352" y="176967"/>
                      <a:pt x="183417" y="183521"/>
                      <a:pt x="186995" y="189262"/>
                    </a:cubicBezTo>
                    <a:lnTo>
                      <a:pt x="157277" y="189262"/>
                    </a:lnTo>
                    <a:cubicBezTo>
                      <a:pt x="151315" y="183302"/>
                      <a:pt x="148134" y="175109"/>
                      <a:pt x="148514" y="166688"/>
                    </a:cubicBezTo>
                    <a:cubicBezTo>
                      <a:pt x="148514" y="153257"/>
                      <a:pt x="154801" y="143637"/>
                      <a:pt x="171184" y="133922"/>
                    </a:cubicBezTo>
                    <a:lnTo>
                      <a:pt x="187186" y="124397"/>
                    </a:lnTo>
                    <a:cubicBezTo>
                      <a:pt x="199854" y="117062"/>
                      <a:pt x="204140" y="111252"/>
                      <a:pt x="204140" y="101822"/>
                    </a:cubicBezTo>
                    <a:cubicBezTo>
                      <a:pt x="204140" y="92393"/>
                      <a:pt x="194615" y="84582"/>
                      <a:pt x="175565" y="84582"/>
                    </a:cubicBezTo>
                    <a:cubicBezTo>
                      <a:pt x="161174" y="84659"/>
                      <a:pt x="146926" y="87438"/>
                      <a:pt x="133560" y="92774"/>
                    </a:cubicBezTo>
                    <a:lnTo>
                      <a:pt x="133560" y="63341"/>
                    </a:lnTo>
                    <a:cubicBezTo>
                      <a:pt x="149707" y="56911"/>
                      <a:pt x="166949" y="53676"/>
                      <a:pt x="184328" y="53816"/>
                    </a:cubicBezTo>
                    <a:cubicBezTo>
                      <a:pt x="218809" y="53816"/>
                      <a:pt x="241478" y="71342"/>
                      <a:pt x="241478" y="97727"/>
                    </a:cubicBezTo>
                    <a:cubicBezTo>
                      <a:pt x="241002" y="120777"/>
                      <a:pt x="232239" y="132779"/>
                      <a:pt x="208903" y="14535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nl-NL" sz="2400">
                  <a:latin typeface="+mn-lt"/>
                </a:endParaRPr>
              </a:p>
            </p:txBody>
          </p:sp>
        </p:grpSp>
      </p:grpSp>
      <p:grpSp>
        <p:nvGrpSpPr>
          <p:cNvPr id="23" name="Graphic 3">
            <a:extLst>
              <a:ext uri="{FF2B5EF4-FFF2-40B4-BE49-F238E27FC236}">
                <a16:creationId xmlns:a16="http://schemas.microsoft.com/office/drawing/2014/main" id="{4A84920B-018A-45B7-99FE-906CDBE3EB01}"/>
              </a:ext>
            </a:extLst>
          </p:cNvPr>
          <p:cNvGrpSpPr>
            <a:grpSpLocks/>
          </p:cNvGrpSpPr>
          <p:nvPr/>
        </p:nvGrpSpPr>
        <p:grpSpPr bwMode="auto">
          <a:xfrm>
            <a:off x="728664" y="4833939"/>
            <a:ext cx="509587" cy="509587"/>
            <a:chOff x="5791200" y="3124200"/>
            <a:chExt cx="609600" cy="609600"/>
          </a:xfrm>
        </p:grpSpPr>
        <p:sp>
          <p:nvSpPr>
            <p:cNvPr id="24" name="Vrije vorm: vorm 24">
              <a:extLst>
                <a:ext uri="{FF2B5EF4-FFF2-40B4-BE49-F238E27FC236}">
                  <a16:creationId xmlns:a16="http://schemas.microsoft.com/office/drawing/2014/main" id="{02921D86-288C-4B3C-8F46-A521C89D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1200" y="3124200"/>
              <a:ext cx="609600" cy="609600"/>
            </a:xfrm>
            <a:custGeom>
              <a:avLst/>
              <a:gdLst>
                <a:gd name="T0" fmla="*/ 0 w 609600"/>
                <a:gd name="T1" fmla="*/ 0 h 609600"/>
                <a:gd name="T2" fmla="*/ 609600 w 609600"/>
                <a:gd name="T3" fmla="*/ 0 h 609600"/>
                <a:gd name="T4" fmla="*/ 609600 w 609600"/>
                <a:gd name="T5" fmla="*/ 609600 h 609600"/>
                <a:gd name="T6" fmla="*/ 0 w 609600"/>
                <a:gd name="T7" fmla="*/ 609600 h 609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09600" h="609600">
                  <a:moveTo>
                    <a:pt x="0" y="0"/>
                  </a:moveTo>
                  <a:lnTo>
                    <a:pt x="609600" y="0"/>
                  </a:lnTo>
                  <a:lnTo>
                    <a:pt x="6096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NL" sz="2400"/>
            </a:p>
          </p:txBody>
        </p:sp>
        <p:sp>
          <p:nvSpPr>
            <p:cNvPr id="25" name="Vrije vorm: vorm 25">
              <a:extLst>
                <a:ext uri="{FF2B5EF4-FFF2-40B4-BE49-F238E27FC236}">
                  <a16:creationId xmlns:a16="http://schemas.microsoft.com/office/drawing/2014/main" id="{099043AD-A0AF-4B40-991D-C569D4BF3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7875" y="3267075"/>
              <a:ext cx="476250" cy="323850"/>
            </a:xfrm>
            <a:custGeom>
              <a:avLst/>
              <a:gdLst>
                <a:gd name="T0" fmla="*/ 457200 w 476250"/>
                <a:gd name="T1" fmla="*/ 0 h 323850"/>
                <a:gd name="T2" fmla="*/ 19050 w 476250"/>
                <a:gd name="T3" fmla="*/ 0 h 323850"/>
                <a:gd name="T4" fmla="*/ 0 w 476250"/>
                <a:gd name="T5" fmla="*/ 19050 h 323850"/>
                <a:gd name="T6" fmla="*/ 0 w 476250"/>
                <a:gd name="T7" fmla="*/ 304800 h 323850"/>
                <a:gd name="T8" fmla="*/ 19050 w 476250"/>
                <a:gd name="T9" fmla="*/ 323850 h 323850"/>
                <a:gd name="T10" fmla="*/ 457200 w 476250"/>
                <a:gd name="T11" fmla="*/ 323850 h 323850"/>
                <a:gd name="T12" fmla="*/ 476250 w 476250"/>
                <a:gd name="T13" fmla="*/ 304800 h 323850"/>
                <a:gd name="T14" fmla="*/ 476250 w 476250"/>
                <a:gd name="T15" fmla="*/ 19050 h 323850"/>
                <a:gd name="T16" fmla="*/ 457200 w 476250"/>
                <a:gd name="T17" fmla="*/ 0 h 323850"/>
                <a:gd name="T18" fmla="*/ 419100 w 476250"/>
                <a:gd name="T19" fmla="*/ 47625 h 323850"/>
                <a:gd name="T20" fmla="*/ 238125 w 476250"/>
                <a:gd name="T21" fmla="*/ 167640 h 323850"/>
                <a:gd name="T22" fmla="*/ 57150 w 476250"/>
                <a:gd name="T23" fmla="*/ 47625 h 323850"/>
                <a:gd name="T24" fmla="*/ 47625 w 476250"/>
                <a:gd name="T25" fmla="*/ 87249 h 323850"/>
                <a:gd name="T26" fmla="*/ 227648 w 476250"/>
                <a:gd name="T27" fmla="*/ 206407 h 323850"/>
                <a:gd name="T28" fmla="*/ 248602 w 476250"/>
                <a:gd name="T29" fmla="*/ 206407 h 323850"/>
                <a:gd name="T30" fmla="*/ 428625 w 476250"/>
                <a:gd name="T31" fmla="*/ 87249 h 323850"/>
                <a:gd name="T32" fmla="*/ 428625 w 476250"/>
                <a:gd name="T33" fmla="*/ 275654 h 323850"/>
                <a:gd name="T34" fmla="*/ 315944 w 476250"/>
                <a:gd name="T35" fmla="*/ 193548 h 323850"/>
                <a:gd name="T36" fmla="*/ 315404 w 476250"/>
                <a:gd name="T37" fmla="*/ 197008 h 323850"/>
                <a:gd name="T38" fmla="*/ 315944 w 476250"/>
                <a:gd name="T39" fmla="*/ 197548 h 323850"/>
                <a:gd name="T40" fmla="*/ 381000 w 476250"/>
                <a:gd name="T41" fmla="*/ 276225 h 323850"/>
                <a:gd name="T42" fmla="*/ 96869 w 476250"/>
                <a:gd name="T43" fmla="*/ 276225 h 323850"/>
                <a:gd name="T44" fmla="*/ 161925 w 476250"/>
                <a:gd name="T45" fmla="*/ 197739 h 323850"/>
                <a:gd name="T46" fmla="*/ 162078 w 476250"/>
                <a:gd name="T47" fmla="*/ 193701 h 323850"/>
                <a:gd name="T48" fmla="*/ 161925 w 476250"/>
                <a:gd name="T49" fmla="*/ 193548 h 323850"/>
                <a:gd name="T50" fmla="*/ 47625 w 476250"/>
                <a:gd name="T51" fmla="*/ 276225 h 323850"/>
                <a:gd name="T52" fmla="*/ 47625 w 476250"/>
                <a:gd name="T53" fmla="*/ 276225 h 3238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76250" h="323850">
                  <a:moveTo>
                    <a:pt x="457200" y="0"/>
                  </a:moveTo>
                  <a:lnTo>
                    <a:pt x="19050" y="0"/>
                  </a:lnTo>
                  <a:cubicBezTo>
                    <a:pt x="8529" y="0"/>
                    <a:pt x="0" y="8529"/>
                    <a:pt x="0" y="19050"/>
                  </a:cubicBezTo>
                  <a:lnTo>
                    <a:pt x="0" y="304800"/>
                  </a:lnTo>
                  <a:cubicBezTo>
                    <a:pt x="0" y="315321"/>
                    <a:pt x="8529" y="323850"/>
                    <a:pt x="19050" y="323850"/>
                  </a:cubicBezTo>
                  <a:lnTo>
                    <a:pt x="457200" y="323850"/>
                  </a:lnTo>
                  <a:cubicBezTo>
                    <a:pt x="467721" y="323850"/>
                    <a:pt x="476250" y="315321"/>
                    <a:pt x="476250" y="304800"/>
                  </a:cubicBezTo>
                  <a:lnTo>
                    <a:pt x="476250" y="19050"/>
                  </a:lnTo>
                  <a:cubicBezTo>
                    <a:pt x="476250" y="8529"/>
                    <a:pt x="467721" y="0"/>
                    <a:pt x="457200" y="0"/>
                  </a:cubicBezTo>
                  <a:close/>
                  <a:moveTo>
                    <a:pt x="419100" y="47625"/>
                  </a:moveTo>
                  <a:lnTo>
                    <a:pt x="238125" y="167640"/>
                  </a:lnTo>
                  <a:lnTo>
                    <a:pt x="57150" y="47625"/>
                  </a:lnTo>
                  <a:lnTo>
                    <a:pt x="419100" y="47625"/>
                  </a:lnTo>
                  <a:close/>
                  <a:moveTo>
                    <a:pt x="47625" y="87249"/>
                  </a:moveTo>
                  <a:lnTo>
                    <a:pt x="227648" y="206407"/>
                  </a:lnTo>
                  <a:cubicBezTo>
                    <a:pt x="234005" y="210594"/>
                    <a:pt x="242245" y="210594"/>
                    <a:pt x="248602" y="206407"/>
                  </a:cubicBezTo>
                  <a:lnTo>
                    <a:pt x="428625" y="87249"/>
                  </a:lnTo>
                  <a:lnTo>
                    <a:pt x="428625" y="275654"/>
                  </a:lnTo>
                  <a:lnTo>
                    <a:pt x="315944" y="193548"/>
                  </a:lnTo>
                  <a:cubicBezTo>
                    <a:pt x="314840" y="194354"/>
                    <a:pt x="314598" y="195904"/>
                    <a:pt x="315404" y="197008"/>
                  </a:cubicBezTo>
                  <a:cubicBezTo>
                    <a:pt x="315555" y="197215"/>
                    <a:pt x="315737" y="197397"/>
                    <a:pt x="315944" y="197548"/>
                  </a:cubicBezTo>
                  <a:lnTo>
                    <a:pt x="381000" y="276225"/>
                  </a:lnTo>
                  <a:lnTo>
                    <a:pt x="96869" y="276225"/>
                  </a:lnTo>
                  <a:lnTo>
                    <a:pt x="161925" y="197739"/>
                  </a:lnTo>
                  <a:cubicBezTo>
                    <a:pt x="163082" y="196666"/>
                    <a:pt x="163151" y="194858"/>
                    <a:pt x="162078" y="193701"/>
                  </a:cubicBezTo>
                  <a:cubicBezTo>
                    <a:pt x="162029" y="193648"/>
                    <a:pt x="161978" y="193597"/>
                    <a:pt x="161925" y="193548"/>
                  </a:cubicBezTo>
                  <a:lnTo>
                    <a:pt x="47625" y="276225"/>
                  </a:lnTo>
                  <a:lnTo>
                    <a:pt x="47625" y="872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nl-NL" sz="240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1391118" y="4305161"/>
            <a:ext cx="4382303" cy="365811"/>
          </a:xfrm>
        </p:spPr>
        <p:txBody>
          <a:bodyPr numCol="1" spcCol="180000" anchor="ctr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1391118" y="4885976"/>
            <a:ext cx="4382303" cy="365811"/>
          </a:xfrm>
        </p:spPr>
        <p:txBody>
          <a:bodyPr numCol="1" spcCol="180000" anchor="ctr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1391118" y="5472711"/>
            <a:ext cx="4382303" cy="397112"/>
          </a:xfrm>
        </p:spPr>
        <p:txBody>
          <a:bodyPr numCol="1" spcCol="180000" anchor="ctr" anchorCtr="0"/>
          <a:lstStyle>
            <a:lvl1pPr marL="0" indent="0">
              <a:buNone/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ijdelijke aanduiding voor datum 6">
            <a:extLst>
              <a:ext uri="{FF2B5EF4-FFF2-40B4-BE49-F238E27FC236}">
                <a16:creationId xmlns:a16="http://schemas.microsoft.com/office/drawing/2014/main" id="{E113DC73-2925-4AC5-AFA3-7BE33F1AFA3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A4C0-188D-49C3-B518-BE1673203F60}" type="datetimeFigureOut">
              <a:rPr lang="nl-NL"/>
              <a:pPr>
                <a:defRPr/>
              </a:pPr>
              <a:t>22-12-2025</a:t>
            </a:fld>
            <a:endParaRPr lang="nl-NL"/>
          </a:p>
        </p:txBody>
      </p:sp>
      <p:sp>
        <p:nvSpPr>
          <p:cNvPr id="27" name="Tijdelijke aanduiding voor voettekst 7">
            <a:extLst>
              <a:ext uri="{FF2B5EF4-FFF2-40B4-BE49-F238E27FC236}">
                <a16:creationId xmlns:a16="http://schemas.microsoft.com/office/drawing/2014/main" id="{A40E62C4-CBFD-4B31-9401-7FB8BE7031D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8" name="Tijdelijke aanduiding voor dianummer 8">
            <a:extLst>
              <a:ext uri="{FF2B5EF4-FFF2-40B4-BE49-F238E27FC236}">
                <a16:creationId xmlns:a16="http://schemas.microsoft.com/office/drawing/2014/main" id="{2BCC7F4D-061A-46D0-942B-9E080933414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grpSp>
        <p:nvGrpSpPr>
          <p:cNvPr id="29" name="Groep 28">
            <a:extLst>
              <a:ext uri="{FF2B5EF4-FFF2-40B4-BE49-F238E27FC236}">
                <a16:creationId xmlns:a16="http://schemas.microsoft.com/office/drawing/2014/main" id="{35D7D0A5-CDA2-4988-AFA8-1764844DE326}"/>
              </a:ext>
            </a:extLst>
          </p:cNvPr>
          <p:cNvGrpSpPr/>
          <p:nvPr userDrawn="1"/>
        </p:nvGrpSpPr>
        <p:grpSpPr>
          <a:xfrm>
            <a:off x="6955665" y="1238599"/>
            <a:ext cx="4232377" cy="5436838"/>
            <a:chOff x="1164093" y="490797"/>
            <a:chExt cx="4232377" cy="5436838"/>
          </a:xfrm>
        </p:grpSpPr>
        <p:pic>
          <p:nvPicPr>
            <p:cNvPr id="30" name="Afbeelding 29">
              <a:extLst>
                <a:ext uri="{FF2B5EF4-FFF2-40B4-BE49-F238E27FC236}">
                  <a16:creationId xmlns:a16="http://schemas.microsoft.com/office/drawing/2014/main" id="{8A912ABC-A6BA-4F5D-8339-4FD1B13881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18" t="7952" r="23399"/>
            <a:stretch/>
          </p:blipFill>
          <p:spPr>
            <a:xfrm>
              <a:off x="1376876" y="490797"/>
              <a:ext cx="3984610" cy="5019011"/>
            </a:xfrm>
            <a:prstGeom prst="rect">
              <a:avLst/>
            </a:prstGeom>
          </p:spPr>
        </p:pic>
        <p:sp>
          <p:nvSpPr>
            <p:cNvPr id="31" name="Tekstvak 30">
              <a:extLst>
                <a:ext uri="{FF2B5EF4-FFF2-40B4-BE49-F238E27FC236}">
                  <a16:creationId xmlns:a16="http://schemas.microsoft.com/office/drawing/2014/main" id="{A9027253-618C-4F55-B331-3571F967B2CF}"/>
                </a:ext>
              </a:extLst>
            </p:cNvPr>
            <p:cNvSpPr txBox="1"/>
            <p:nvPr/>
          </p:nvSpPr>
          <p:spPr>
            <a:xfrm>
              <a:off x="1164093" y="4542640"/>
              <a:ext cx="4232377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nl-NL" sz="2800" b="1" dirty="0">
                <a:solidFill>
                  <a:srgbClr val="154273"/>
                </a:solidFill>
              </a:endParaRPr>
            </a:p>
            <a:p>
              <a:pPr algn="ctr"/>
              <a:r>
                <a:rPr lang="nl-NL" sz="2800" b="1" dirty="0">
                  <a:solidFill>
                    <a:srgbClr val="154273"/>
                  </a:solidFill>
                </a:rPr>
                <a:t>Team Klantanalyse</a:t>
              </a:r>
            </a:p>
            <a:p>
              <a:pPr algn="ctr"/>
              <a:r>
                <a:rPr lang="nl-NL" sz="2800" b="0" dirty="0">
                  <a:solidFill>
                    <a:srgbClr val="154273"/>
                  </a:solidFill>
                </a:rPr>
                <a:t>meten, weten &amp; verbeteren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2997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1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400"/>
          </a:p>
        </p:txBody>
      </p:sp>
      <p:sp>
        <p:nvSpPr>
          <p:cNvPr id="18" name="Tijdelijke aanduiding voor datum 17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1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567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94A2C-58BB-A0D2-7FB0-6D9055FC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7271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C62BAB-F8A4-1745-C2E3-8047DC813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2871"/>
            <a:ext cx="9144000" cy="1655762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400" b="0" i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CE1CC7C6-3403-8718-F5B5-CBD6E66AAC08}"/>
              </a:ext>
            </a:extLst>
          </p:cNvPr>
          <p:cNvSpPr txBox="1"/>
          <p:nvPr userDrawn="1"/>
        </p:nvSpPr>
        <p:spPr>
          <a:xfrm>
            <a:off x="3918857" y="496388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1323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l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B445AD4-C6AF-7A8B-D151-6C203E92D4F4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3355010" y="97358"/>
          <a:ext cx="8450469" cy="66632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6823">
                  <a:extLst>
                    <a:ext uri="{9D8B030D-6E8A-4147-A177-3AD203B41FA5}">
                      <a16:colId xmlns:a16="http://schemas.microsoft.com/office/drawing/2014/main" val="2444814837"/>
                    </a:ext>
                  </a:extLst>
                </a:gridCol>
                <a:gridCol w="2816823">
                  <a:extLst>
                    <a:ext uri="{9D8B030D-6E8A-4147-A177-3AD203B41FA5}">
                      <a16:colId xmlns:a16="http://schemas.microsoft.com/office/drawing/2014/main" val="3210445415"/>
                    </a:ext>
                  </a:extLst>
                </a:gridCol>
                <a:gridCol w="2816823">
                  <a:extLst>
                    <a:ext uri="{9D8B030D-6E8A-4147-A177-3AD203B41FA5}">
                      <a16:colId xmlns:a16="http://schemas.microsoft.com/office/drawing/2014/main" val="255390708"/>
                    </a:ext>
                  </a:extLst>
                </a:gridCol>
              </a:tblGrid>
              <a:tr h="350409">
                <a:tc>
                  <a:txBody>
                    <a:bodyPr/>
                    <a:lstStyle/>
                    <a:p>
                      <a:r>
                        <a:rPr lang="nl-NL" sz="1600" dirty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393998"/>
                  </a:ext>
                </a:extLst>
              </a:tr>
              <a:tr h="567283">
                <a:tc>
                  <a:txBody>
                    <a:bodyPr/>
                    <a:lstStyle/>
                    <a:p>
                      <a:r>
                        <a:rPr lang="nl-NL" dirty="0"/>
                        <a:t>20 januari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Training Klantreizen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i="1" dirty="0"/>
                        <a:t>3 feb terugkomsessie</a:t>
                      </a:r>
                    </a:p>
                    <a:p>
                      <a:r>
                        <a:rPr lang="nl-NL" sz="1600" i="1" dirty="0"/>
                        <a:t>feb-mei coachtrajecten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211867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nl-NL" dirty="0"/>
                        <a:t>27 januari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Train-de-coach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32246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nl-NL" dirty="0"/>
                        <a:t>10 maart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Train-de-trainer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608589"/>
                  </a:ext>
                </a:extLst>
              </a:tr>
              <a:tr h="567283">
                <a:tc>
                  <a:txBody>
                    <a:bodyPr/>
                    <a:lstStyle/>
                    <a:p>
                      <a:r>
                        <a:rPr lang="nl-NL" dirty="0"/>
                        <a:t>17 maart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Training Klantreizen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i="1" dirty="0"/>
                        <a:t>31 maart terugkomsessie</a:t>
                      </a:r>
                    </a:p>
                    <a:p>
                      <a:r>
                        <a:rPr lang="nl-NL" sz="1600" i="1" dirty="0"/>
                        <a:t>april-juni coachtrajecten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42469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nl-NL" dirty="0"/>
                        <a:t>24 maart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Train-de-coach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997612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nl-NL" dirty="0"/>
                        <a:t>24 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Themadag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262190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nl-NL" dirty="0"/>
                        <a:t>12 mei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Ontwikkeldag</a:t>
                      </a:r>
                      <a:r>
                        <a:rPr lang="nl-NL" dirty="0"/>
                        <a:t> coaches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58897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nl-NL" dirty="0"/>
                        <a:t>16 juni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Ontwikkeldag</a:t>
                      </a:r>
                      <a:r>
                        <a:rPr lang="nl-NL" dirty="0"/>
                        <a:t> trainers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82391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nl-NL" dirty="0"/>
                        <a:t>25 augustus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Train-de-trainer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215194"/>
                  </a:ext>
                </a:extLst>
              </a:tr>
              <a:tr h="613216">
                <a:tc>
                  <a:txBody>
                    <a:bodyPr/>
                    <a:lstStyle/>
                    <a:p>
                      <a:r>
                        <a:rPr lang="nl-NL" dirty="0"/>
                        <a:t>8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Training Klantreizen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i="1" dirty="0"/>
                        <a:t>22 sept terugkomsessie</a:t>
                      </a:r>
                    </a:p>
                    <a:p>
                      <a:r>
                        <a:rPr lang="nl-NL" sz="1600" i="1" dirty="0"/>
                        <a:t>okt-dec coachtrajecten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175682"/>
                  </a:ext>
                </a:extLst>
              </a:tr>
              <a:tr h="613216">
                <a:tc>
                  <a:txBody>
                    <a:bodyPr/>
                    <a:lstStyle/>
                    <a:p>
                      <a:r>
                        <a:rPr lang="nl-NL" dirty="0"/>
                        <a:t>6 oktober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Training Klantreizen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600" i="1" dirty="0"/>
                        <a:t>27 okt terugkomsessie</a:t>
                      </a:r>
                    </a:p>
                    <a:p>
                      <a:r>
                        <a:rPr lang="nl-NL" sz="1600" i="1" dirty="0"/>
                        <a:t>nov-jan coachtrajecten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2247038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nl-NL" dirty="0"/>
                        <a:t>1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Train-de-coach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524431"/>
                  </a:ext>
                </a:extLst>
              </a:tr>
              <a:tr h="350409">
                <a:tc>
                  <a:txBody>
                    <a:bodyPr/>
                    <a:lstStyle/>
                    <a:p>
                      <a:r>
                        <a:rPr lang="nl-NL" dirty="0"/>
                        <a:t>9 oktober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Train-de-coach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21019"/>
                  </a:ext>
                </a:extLst>
              </a:tr>
              <a:tr h="567283">
                <a:tc>
                  <a:txBody>
                    <a:bodyPr/>
                    <a:lstStyle/>
                    <a:p>
                      <a:r>
                        <a:rPr lang="nl-NL" dirty="0"/>
                        <a:t>6 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Samenwerkdag + themadag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0804450"/>
                  </a:ext>
                </a:extLst>
              </a:tr>
            </a:tbl>
          </a:graphicData>
        </a:graphic>
      </p:graphicFrame>
      <p:sp>
        <p:nvSpPr>
          <p:cNvPr id="3" name="Titel 1">
            <a:extLst>
              <a:ext uri="{FF2B5EF4-FFF2-40B4-BE49-F238E27FC236}">
                <a16:creationId xmlns:a16="http://schemas.microsoft.com/office/drawing/2014/main" id="{7D66EF25-E703-1495-05C3-717726E3A2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5531" y="902628"/>
            <a:ext cx="4426226" cy="846659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Planning </a:t>
            </a:r>
            <a:br>
              <a:rPr lang="nl-NL" dirty="0"/>
            </a:br>
            <a:r>
              <a:rPr lang="nl-NL" dirty="0"/>
              <a:t>2025 </a:t>
            </a:r>
          </a:p>
        </p:txBody>
      </p:sp>
    </p:spTree>
    <p:extLst>
      <p:ext uri="{BB962C8B-B14F-4D97-AF65-F5344CB8AC3E}">
        <p14:creationId xmlns:p14="http://schemas.microsoft.com/office/powerpoint/2010/main" val="20837461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l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6435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ekst met vl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E670A-C952-37DD-3EC8-88A4ED6F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065"/>
            <a:ext cx="10515600" cy="1260389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E68C9A-9563-0726-1151-93FC30E59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Source Sans Pro" panose="020B0503030403020204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Source Sans Pro" panose="020B0503030403020204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Source Sans Pro" panose="020B0503030403020204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Source Sans Pro" panose="020B0503030403020204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5366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b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1" name="Rechthoek 1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ee tekstblokken met vl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1C83E414-C858-0D08-AF8C-C74A3E60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065"/>
            <a:ext cx="10515600" cy="1260389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3B3600-1ACB-3700-7509-9E7165073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76B920-D276-1DDF-C73D-C60B2E973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990422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's en dont'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E73951-C21F-601E-7BA4-D67E77D50F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79360" y="1681163"/>
            <a:ext cx="494044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F3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Wij gebruiken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DFDA9D-3707-9DC3-DD2B-1414DAF0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360" y="2505075"/>
            <a:ext cx="4940442" cy="3684588"/>
          </a:xfrm>
        </p:spPr>
        <p:txBody>
          <a:bodyPr/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1pPr>
            <a:lvl2pPr marL="685800" indent="-2286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2pPr>
            <a:lvl3pPr marL="1143000" indent="-2286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3pPr>
            <a:lvl4pPr marL="1600200" indent="-2286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4pPr>
            <a:lvl5pPr marL="2057400" indent="-2286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308AC3E-0E21-AAA3-8180-0C1300996FE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F3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Mensen zoeken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2C1533-D0B9-0AB6-AB07-C07886B08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1pPr>
            <a:lvl2pPr marL="685800" indent="-2286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2pPr>
            <a:lvl3pPr marL="1143000" indent="-2286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3pPr>
            <a:lvl4pPr marL="1600200" indent="-2286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4pPr>
            <a:lvl5pPr marL="2057400" indent="-2286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A0C9360-DC1D-7908-A082-1E82B1376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359" y="210065"/>
            <a:ext cx="10515600" cy="1260389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7065443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rek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>
            <a:extLst>
              <a:ext uri="{FF2B5EF4-FFF2-40B4-BE49-F238E27FC236}">
                <a16:creationId xmlns:a16="http://schemas.microsoft.com/office/drawing/2014/main" id="{7BD087EC-9216-34E8-3694-088923293A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2023" y="230142"/>
            <a:ext cx="10515600" cy="126038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Bedankt voor de aandacht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6A9D32E6-3D08-D6A1-AB40-29B94AE79685}"/>
              </a:ext>
            </a:extLst>
          </p:cNvPr>
          <p:cNvSpPr txBox="1">
            <a:spLocks/>
          </p:cNvSpPr>
          <p:nvPr userDrawn="1"/>
        </p:nvSpPr>
        <p:spPr>
          <a:xfrm>
            <a:off x="1902144" y="3896139"/>
            <a:ext cx="4347679" cy="202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2F3E"/>
                </a:solidFill>
                <a:latin typeface="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rgbClr val="002F3E"/>
                </a:solidFill>
                <a:latin typeface="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2F3E"/>
                </a:solidFill>
                <a:latin typeface="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F3E"/>
                </a:solidFill>
                <a:latin typeface="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2F3E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10000"/>
              </a:lnSpc>
            </a:pPr>
            <a:endParaRPr lang="nl-NL"/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1E50A80B-F107-0B96-0231-0BF86B791E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680519"/>
            <a:ext cx="4983480" cy="4162204"/>
          </a:xfrm>
        </p:spPr>
        <p:txBody>
          <a:bodyPr anchor="ctr"/>
          <a:lstStyle>
            <a:lvl1pPr marL="0" indent="0" algn="ctr">
              <a:buNone/>
              <a:defRPr>
                <a:solidFill>
                  <a:srgbClr val="002F3E"/>
                </a:solidFill>
                <a:latin typeface=""/>
              </a:defRPr>
            </a:lvl1pPr>
            <a:lvl2pPr>
              <a:defRPr>
                <a:solidFill>
                  <a:srgbClr val="002F3E"/>
                </a:solidFill>
                <a:latin typeface=""/>
              </a:defRPr>
            </a:lvl2pPr>
            <a:lvl3pPr>
              <a:defRPr>
                <a:solidFill>
                  <a:srgbClr val="002F3E"/>
                </a:solidFill>
                <a:latin typeface=""/>
              </a:defRPr>
            </a:lvl3pPr>
            <a:lvl4pPr>
              <a:defRPr>
                <a:solidFill>
                  <a:srgbClr val="002F3E"/>
                </a:solidFill>
                <a:latin typeface=""/>
              </a:defRPr>
            </a:lvl4pPr>
            <a:lvl5pPr>
              <a:defRPr>
                <a:solidFill>
                  <a:srgbClr val="002F3E"/>
                </a:solidFill>
                <a:latin typeface=""/>
              </a:defRPr>
            </a:lvl5pPr>
          </a:lstStyle>
          <a:p>
            <a:pPr lvl="0"/>
            <a:r>
              <a:rPr lang="nl-NL"/>
              <a:t>Avatar of foto invoegen</a:t>
            </a:r>
          </a:p>
        </p:txBody>
      </p:sp>
      <p:sp>
        <p:nvSpPr>
          <p:cNvPr id="11" name="Tijdelijke aanduiding voor tekst 13">
            <a:extLst>
              <a:ext uri="{FF2B5EF4-FFF2-40B4-BE49-F238E27FC236}">
                <a16:creationId xmlns:a16="http://schemas.microsoft.com/office/drawing/2014/main" id="{FBF60342-6F5B-56C6-67E1-D15131FA0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1190" y="2715798"/>
            <a:ext cx="3706812" cy="270239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002F3E"/>
                </a:solidFill>
              </a:defRPr>
            </a:lvl1pPr>
          </a:lstStyle>
          <a:p>
            <a:pPr>
              <a:lnSpc>
                <a:spcPct val="210000"/>
              </a:lnSpc>
            </a:pPr>
            <a:r>
              <a:rPr lang="nl-NL"/>
              <a:t>…</a:t>
            </a:r>
          </a:p>
          <a:p>
            <a:pPr>
              <a:lnSpc>
                <a:spcPct val="210000"/>
              </a:lnSpc>
            </a:pPr>
            <a:r>
              <a:rPr lang="nl-NL"/>
              <a:t>…</a:t>
            </a:r>
          </a:p>
          <a:p>
            <a:pPr>
              <a:lnSpc>
                <a:spcPct val="210000"/>
              </a:lnSpc>
            </a:pPr>
            <a:r>
              <a:rPr lang="nl-NL"/>
              <a:t>…</a:t>
            </a:r>
          </a:p>
        </p:txBody>
      </p:sp>
      <p:sp>
        <p:nvSpPr>
          <p:cNvPr id="12" name="Tijdelijke aanduiding voor tekst 13">
            <a:extLst>
              <a:ext uri="{FF2B5EF4-FFF2-40B4-BE49-F238E27FC236}">
                <a16:creationId xmlns:a16="http://schemas.microsoft.com/office/drawing/2014/main" id="{F9440E03-BB86-4A05-9FD7-5B9679F579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36320" y="1905872"/>
            <a:ext cx="4561681" cy="848502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002F3E"/>
                </a:solidFill>
                <a:latin typeface="Fira Sans SemiBold" panose="020B0503050000020004" pitchFamily="34" charset="0"/>
                <a:ea typeface="Fira Sans SemiBold" panose="020B0503050000020004" pitchFamily="34" charset="0"/>
              </a:defRPr>
            </a:lvl1pPr>
          </a:lstStyle>
          <a:p>
            <a:pPr>
              <a:lnSpc>
                <a:spcPct val="210000"/>
              </a:lnSpc>
            </a:pPr>
            <a:r>
              <a:rPr lang="nl-NL"/>
              <a:t>Naam spreker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B455D60-42B6-B9FE-4ABD-B1C3BE7F95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8734" y="3080472"/>
            <a:ext cx="423254" cy="40681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620FD1C-C1DE-BEEF-FB3E-1558D76EA7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2082" y="3852810"/>
            <a:ext cx="423251" cy="423251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A06BAA44-387D-6024-3629-AFED3B40AA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07686" y="4656036"/>
            <a:ext cx="446315" cy="35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3316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94A2C-58BB-A0D2-7FB0-6D9055FC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29175" y="1258957"/>
            <a:ext cx="8378582" cy="1913027"/>
          </a:xfrm>
        </p:spPr>
        <p:txBody>
          <a:bodyPr anchor="b">
            <a:normAutofit/>
          </a:bodyPr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F531D16-13DF-2E79-3708-45E129EE359E}"/>
              </a:ext>
            </a:extLst>
          </p:cNvPr>
          <p:cNvSpPr/>
          <p:nvPr userDrawn="1"/>
        </p:nvSpPr>
        <p:spPr>
          <a:xfrm rot="21387495">
            <a:off x="1206833" y="1496697"/>
            <a:ext cx="795096" cy="882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5A35C61-85C2-71F8-40BB-3BC1BF1F95BE}"/>
              </a:ext>
            </a:extLst>
          </p:cNvPr>
          <p:cNvSpPr/>
          <p:nvPr userDrawn="1"/>
        </p:nvSpPr>
        <p:spPr>
          <a:xfrm rot="21387495">
            <a:off x="1166208" y="1465041"/>
            <a:ext cx="795096" cy="8824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6A06FEF9-5E68-D2A8-C271-90ED1D2C0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9175" y="3467587"/>
            <a:ext cx="8378582" cy="171868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C027EA96-FC40-2C01-2A87-10B29B8892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 rot="21381355">
            <a:off x="1151182" y="1454366"/>
            <a:ext cx="806594" cy="892130"/>
          </a:xfrm>
        </p:spPr>
        <p:txBody>
          <a:bodyPr anchor="ctr">
            <a:noAutofit/>
          </a:bodyPr>
          <a:lstStyle>
            <a:lvl1pPr marL="0" indent="0" algn="ctr">
              <a:buNone/>
              <a:defRPr sz="5400" b="1" i="0">
                <a:solidFill>
                  <a:schemeClr val="bg1"/>
                </a:solidFill>
                <a:latin typeface="Fira Sans SemiBold" panose="020B0503050000020004" pitchFamily="34" charset="0"/>
                <a:ea typeface="Fira Sans SemiBold" panose="020B0503050000020004" pitchFamily="34" charset="0"/>
              </a:defRPr>
            </a:lvl1pPr>
          </a:lstStyle>
          <a:p>
            <a:pPr lvl="0"/>
            <a:r>
              <a:rPr lang="nl-NL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391462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94A2C-58BB-A0D2-7FB0-6D9055FC70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06709" y="1624570"/>
            <a:ext cx="8378582" cy="151867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nl-NL"/>
              <a:t>Extra loketten zijn </a:t>
            </a:r>
            <a:br>
              <a:rPr lang="nl-NL"/>
            </a:br>
            <a:r>
              <a:rPr lang="nl-NL"/>
              <a:t>niet dé oplossing</a:t>
            </a:r>
          </a:p>
        </p:txBody>
      </p:sp>
      <p:sp>
        <p:nvSpPr>
          <p:cNvPr id="7" name="Ondertitel 2">
            <a:extLst>
              <a:ext uri="{FF2B5EF4-FFF2-40B4-BE49-F238E27FC236}">
                <a16:creationId xmlns:a16="http://schemas.microsoft.com/office/drawing/2014/main" id="{6A06FEF9-5E68-D2A8-C271-90ED1D2C06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06709" y="3171826"/>
            <a:ext cx="8378582" cy="1518679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4000" b="1" i="0" baseline="0">
                <a:solidFill>
                  <a:schemeClr val="bg1"/>
                </a:solidFill>
                <a:latin typeface="Fira Sans SemiBold" panose="020B0503050000020004" pitchFamily="34" charset="0"/>
                <a:ea typeface="Fira Sans SemiBold" panose="020B050305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De ambitie moet zijn dat iedereen het snapt.</a:t>
            </a:r>
          </a:p>
        </p:txBody>
      </p:sp>
    </p:spTree>
    <p:extLst>
      <p:ext uri="{BB962C8B-B14F-4D97-AF65-F5344CB8AC3E}">
        <p14:creationId xmlns:p14="http://schemas.microsoft.com/office/powerpoint/2010/main" val="4353791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achtergron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694A2C-58BB-A0D2-7FB0-6D9055FC7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7271"/>
            <a:ext cx="9144000" cy="2387600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7C62BAB-F8A4-1745-C2E3-8047DC8132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392871"/>
            <a:ext cx="9144000" cy="1655762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- Naam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11D7A72-C4FD-701A-1551-47067C995840}"/>
              </a:ext>
            </a:extLst>
          </p:cNvPr>
          <p:cNvSpPr txBox="1">
            <a:spLocks/>
          </p:cNvSpPr>
          <p:nvPr userDrawn="1"/>
        </p:nvSpPr>
        <p:spPr>
          <a:xfrm>
            <a:off x="129988" y="2737109"/>
            <a:ext cx="1698811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5400" kern="1200" dirty="0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nl-NL" sz="20000" baseline="0">
                <a:solidFill>
                  <a:schemeClr val="accent5"/>
                </a:solidFill>
                <a:latin typeface="League Gothic" pitchFamily="2" charset="77"/>
              </a:rPr>
              <a:t>“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1D90FB74-31B1-5163-B42E-B21AE5A4A73C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10443883" y="1522377"/>
            <a:ext cx="1698811" cy="16557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nl-NL" sz="5400" kern="1200" dirty="0" smtClean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nl-NL" sz="20000" baseline="0">
                <a:solidFill>
                  <a:schemeClr val="accent5"/>
                </a:solidFill>
                <a:latin typeface="League Gothic" pitchFamily="2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37737958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eige teks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9E670A-C952-37DD-3EC8-88A4ED6F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065"/>
            <a:ext cx="10515600" cy="1260389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E68C9A-9563-0726-1151-93FC30E59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F3E"/>
                </a:solidFill>
              </a:defRPr>
            </a:lvl1pPr>
            <a:lvl2pPr>
              <a:defRPr>
                <a:solidFill>
                  <a:srgbClr val="002F3E"/>
                </a:solidFill>
              </a:defRPr>
            </a:lvl2pPr>
            <a:lvl3pPr>
              <a:defRPr>
                <a:solidFill>
                  <a:srgbClr val="002F3E"/>
                </a:solidFill>
              </a:defRPr>
            </a:lvl3pPr>
            <a:lvl4pPr>
              <a:defRPr>
                <a:solidFill>
                  <a:srgbClr val="002F3E"/>
                </a:solidFill>
              </a:defRPr>
            </a:lvl4pPr>
            <a:lvl5pPr>
              <a:defRPr>
                <a:solidFill>
                  <a:srgbClr val="002F3E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841759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Beige tek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CA46F4FC-C117-4B08-7D5C-AB8F9C5232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59E670A-C952-37DD-3EC8-88A4ED6F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065"/>
            <a:ext cx="10515600" cy="1260389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E68C9A-9563-0726-1151-93FC30E59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F3E"/>
                </a:solidFill>
              </a:defRPr>
            </a:lvl1pPr>
            <a:lvl2pPr>
              <a:defRPr>
                <a:solidFill>
                  <a:srgbClr val="002F3E"/>
                </a:solidFill>
              </a:defRPr>
            </a:lvl2pPr>
            <a:lvl3pPr>
              <a:defRPr>
                <a:solidFill>
                  <a:srgbClr val="002F3E"/>
                </a:solidFill>
              </a:defRPr>
            </a:lvl3pPr>
            <a:lvl4pPr>
              <a:defRPr>
                <a:solidFill>
                  <a:srgbClr val="002F3E"/>
                </a:solidFill>
              </a:defRPr>
            </a:lvl4pPr>
            <a:lvl5pPr>
              <a:defRPr>
                <a:solidFill>
                  <a:srgbClr val="002F3E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009655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tek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71A17B41-4263-8BE4-5EE7-B2E95C889F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1C83E414-C858-0D08-AF8C-C74A3E601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065"/>
            <a:ext cx="10515600" cy="1260389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2F3E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3B3600-1ACB-3700-7509-9E7165073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F76B920-D276-1DDF-C73D-C60B2E973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154850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ige 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FA662030-B57D-4A64-3BE3-2AC756C47B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5E73951-C21F-601E-7BA4-D67E77D50F6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F3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Wij gebruiken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0DFDA9D-3707-9DC3-DD2B-1414DAF0E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228600" indent="-2286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1pPr>
            <a:lvl2pPr marL="685800" indent="-2286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2pPr>
            <a:lvl3pPr marL="1143000" indent="-2286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3pPr>
            <a:lvl4pPr marL="1600200" indent="-2286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4pPr>
            <a:lvl5pPr marL="2057400" indent="-2286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308AC3E-0E21-AAA3-8180-0C1300996FE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F3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Mensen zoeken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2C1533-D0B9-0AB6-AB07-C07886B083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1pPr>
            <a:lvl2pPr marL="685800" indent="-2286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2pPr>
            <a:lvl3pPr marL="1143000" indent="-2286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3pPr>
            <a:lvl4pPr marL="1600200" indent="-2286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4pPr>
            <a:lvl5pPr marL="2057400" indent="-228600">
              <a:buFontTx/>
              <a:buBlip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</a:buBlip>
              <a:defRPr>
                <a:solidFill>
                  <a:srgbClr val="002F3E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4D86770-619C-FB84-C378-DEC37A84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065"/>
            <a:ext cx="10515600" cy="1260389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2F3E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74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image" Target="../media/image16.jpeg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theme" Target="../theme/theme4.xml"/><Relationship Id="rId8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5 juni 2023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Klantreizen bij de overheid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Gebruiker Centraal</a:t>
            </a:r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650" r:id="rId2"/>
    <p:sldLayoutId id="2147483725" r:id="rId3"/>
    <p:sldLayoutId id="2147483719" r:id="rId4"/>
    <p:sldLayoutId id="2147483726" r:id="rId5"/>
    <p:sldLayoutId id="2147483666" r:id="rId6"/>
    <p:sldLayoutId id="2147483690" r:id="rId7"/>
    <p:sldLayoutId id="2147483728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89" r:id="rId15"/>
    <p:sldLayoutId id="2147483712" r:id="rId16"/>
    <p:sldLayoutId id="2147483711" r:id="rId17"/>
    <p:sldLayoutId id="2147483675" r:id="rId18"/>
    <p:sldLayoutId id="2147483657" r:id="rId19"/>
    <p:sldLayoutId id="2147483691" r:id="rId20"/>
    <p:sldLayoutId id="2147483729" r:id="rId21"/>
    <p:sldLayoutId id="2147483739" r:id="rId22"/>
    <p:sldLayoutId id="2147483740" r:id="rId23"/>
    <p:sldLayoutId id="2147483718" r:id="rId24"/>
    <p:sldLayoutId id="2147483717" r:id="rId25"/>
    <p:sldLayoutId id="2147483714" r:id="rId26"/>
    <p:sldLayoutId id="2147483713" r:id="rId27"/>
    <p:sldLayoutId id="2147483716" r:id="rId28"/>
    <p:sldLayoutId id="2147483715" r:id="rId29"/>
    <p:sldLayoutId id="2147483707" r:id="rId30"/>
    <p:sldLayoutId id="2147483667" r:id="rId31"/>
    <p:sldLayoutId id="2147483702" r:id="rId32"/>
    <p:sldLayoutId id="2147483721" r:id="rId33"/>
    <p:sldLayoutId id="2147483700" r:id="rId34"/>
    <p:sldLayoutId id="2147483692" r:id="rId35"/>
    <p:sldLayoutId id="2147483722" r:id="rId36"/>
    <p:sldLayoutId id="2147483723" r:id="rId37"/>
    <p:sldLayoutId id="2147483812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/>
              <a:t>8 mei 2023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l-NL" dirty="0"/>
              <a:t>Testtraining klantreizen, 8 mei 2023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98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76D2B6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76D2B6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76D2B6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76D2B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76D2B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76D2B6"/>
        </a:buClr>
        <a:buFont typeface="Verdana" panose="020B060403050404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76D2B6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None/>
        <a:defRPr sz="1200" b="1" i="0" kern="1200">
          <a:solidFill>
            <a:srgbClr val="81C7B0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72000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None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C5D5D68A-86FE-44D4-B226-D58C56CF1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1052514"/>
            <a:ext cx="109235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E3574D-8DFC-41E0-9C31-02DB23784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5001" y="2289175"/>
            <a:ext cx="10923588" cy="3932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1" name="Tijdelijke aanduiding voor datum 3">
            <a:extLst>
              <a:ext uri="{FF2B5EF4-FFF2-40B4-BE49-F238E27FC236}">
                <a16:creationId xmlns:a16="http://schemas.microsoft.com/office/drawing/2014/main" id="{2F74531A-8193-468B-BAAA-B24A31B9F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000" y="6543676"/>
            <a:ext cx="5003800" cy="2635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1" smtClean="0">
                <a:solidFill>
                  <a:schemeClr val="accent4"/>
                </a:solidFill>
                <a:latin typeface="+mn-lt"/>
              </a:defRPr>
            </a:lvl1pPr>
          </a:lstStyle>
          <a:p>
            <a:pPr>
              <a:defRPr/>
            </a:pPr>
            <a:fld id="{34B969F7-EB7B-4792-92E1-432EEB29487E}" type="datetimeFigureOut">
              <a:rPr lang="nl-NL"/>
              <a:pPr>
                <a:defRPr/>
              </a:pPr>
              <a:t>22-12-2025</a:t>
            </a:fld>
            <a:endParaRPr lang="nl-NL"/>
          </a:p>
        </p:txBody>
      </p:sp>
      <p:sp>
        <p:nvSpPr>
          <p:cNvPr id="14" name="Tijdelijke aanduiding voor voettekst 4">
            <a:extLst>
              <a:ext uri="{FF2B5EF4-FFF2-40B4-BE49-F238E27FC236}">
                <a16:creationId xmlns:a16="http://schemas.microsoft.com/office/drawing/2014/main" id="{85FE8702-2FE5-4D43-A562-09D98CF3F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5000" y="6221414"/>
            <a:ext cx="5003800" cy="322263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1" dirty="0">
                <a:solidFill>
                  <a:schemeClr val="accent4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5">
            <a:extLst>
              <a:ext uri="{FF2B5EF4-FFF2-40B4-BE49-F238E27FC236}">
                <a16:creationId xmlns:a16="http://schemas.microsoft.com/office/drawing/2014/main" id="{78CA5721-EF74-4BFB-95E5-68AA4E1EE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1" y="6221414"/>
            <a:ext cx="5005388" cy="322263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1" smtClean="0">
                <a:solidFill>
                  <a:schemeClr val="accent4"/>
                </a:solidFill>
                <a:latin typeface="+mn-lt"/>
              </a:defRPr>
            </a:lvl1pPr>
          </a:lstStyle>
          <a:p>
            <a:pPr>
              <a:defRPr/>
            </a:pPr>
            <a:fld id="{BFF1CAB6-3EC9-4805-8F39-978A0AA2D938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976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RijksoverheidSansHeadingTT" panose="020B0503040202060203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RijksoverheidSansHeadingTT" panose="020B0503040202060203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RijksoverheidSansHeadingTT" panose="020B0503040202060203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RijksoverheidSansHeadingTT" panose="020B0503040202060203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RijksoverheidSansHeadingTT" panose="020B0503040202060203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RijksoverheidSansHeadingTT" panose="020B0503040202060203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RijksoverheidSansHeadingTT" panose="020B0503040202060203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RijksoverheidSansHeadingTT" panose="020B0503040202060203" pitchFamily="34" charset="0"/>
        </a:defRPr>
      </a:lvl9pPr>
    </p:titleStyle>
    <p:bodyStyle>
      <a:lvl1pPr marL="315905" indent="-315905" algn="l" rtl="0" eaLnBrk="1" fontAlgn="base" hangingPunct="1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35" indent="-315905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127" indent="-315905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8857" indent="-31590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76349" indent="-315905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9953" indent="-316792" algn="l" defTabSz="914377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71998" indent="-71998" algn="l" defTabSz="914377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1998" indent="-71998" algn="l" defTabSz="914377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accent4"/>
          </a:solidFill>
          <a:latin typeface="+mn-lt"/>
          <a:ea typeface="+mn-ea"/>
          <a:cs typeface="+mn-cs"/>
        </a:defRPr>
      </a:lvl8pPr>
      <a:lvl9pPr marL="215995" indent="-143996" algn="l" defTabSz="914377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Verdana" panose="020B0604030504040204" pitchFamily="34" charset="0"/>
        <a:buChar char="–"/>
        <a:defRPr sz="1200" i="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B92C9ED-ECD1-391A-F2A1-80178519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166658-AC4A-9D00-17E8-633DB5FB7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213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4" r:id="rId19"/>
    <p:sldLayoutId id="2147483835" r:id="rId20"/>
    <p:sldLayoutId id="2147483836" r:id="rId21"/>
    <p:sldLayoutId id="2147483837" r:id="rId22"/>
    <p:sldLayoutId id="2147483838" r:id="rId23"/>
    <p:sldLayoutId id="2147483839" r:id="rId24"/>
    <p:sldLayoutId id="2147483840" r:id="rId25"/>
    <p:sldLayoutId id="2147483841" r:id="rId26"/>
    <p:sldLayoutId id="2147483842" r:id="rId27"/>
    <p:sldLayoutId id="2147483843" r:id="rId28"/>
    <p:sldLayoutId id="2147483844" r:id="rId29"/>
    <p:sldLayoutId id="2147483845" r:id="rId30"/>
    <p:sldLayoutId id="2147483846" r:id="rId31"/>
    <p:sldLayoutId id="2147483847" r:id="rId32"/>
    <p:sldLayoutId id="2147483848" r:id="rId33"/>
    <p:sldLayoutId id="214748384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l-NL" sz="4400" b="1" i="0" kern="1200" baseline="0" dirty="0" smtClean="0">
          <a:solidFill>
            <a:schemeClr val="bg1"/>
          </a:solidFill>
          <a:latin typeface="Fira Sans SemiBold" panose="020B0503050000020004" pitchFamily="34" charset="0"/>
          <a:ea typeface="Fira Sans SemiBold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FFFFFF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 baseline="0">
          <a:solidFill>
            <a:srgbClr val="FFFFFF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 baseline="0">
          <a:solidFill>
            <a:srgbClr val="FFFFFF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rgbClr val="FFFFFF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 baseline="0">
          <a:solidFill>
            <a:srgbClr val="FFFFFF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825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FC7ED-E068-B40E-0711-CA7A7AE63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409D4-A5D4-30CD-50BF-F12116BFA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62" y="513688"/>
            <a:ext cx="10621962" cy="126038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Fira Sans" panose="020B050305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3: Ik […]</a:t>
            </a:r>
            <a:endParaRPr lang="en-NL" dirty="0">
              <a:solidFill>
                <a:schemeClr val="tx1"/>
              </a:solidFill>
              <a:latin typeface="Fira Sans" panose="020B050305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A5FB62E-AF94-545F-2925-054ADE692459}"/>
              </a:ext>
            </a:extLst>
          </p:cNvPr>
          <p:cNvGraphicFramePr/>
          <p:nvPr/>
        </p:nvGraphicFramePr>
        <p:xfrm>
          <a:off x="743063" y="1597205"/>
          <a:ext cx="5352937" cy="507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7796F18D-E8AE-6CC9-95EF-5419542FAACD}"/>
              </a:ext>
            </a:extLst>
          </p:cNvPr>
          <p:cNvGraphicFramePr/>
          <p:nvPr/>
        </p:nvGraphicFramePr>
        <p:xfrm>
          <a:off x="6458063" y="1583324"/>
          <a:ext cx="5352937" cy="507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96859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E654F-E3E7-14A2-B1EA-FD7D3887C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A4768-DA46-2018-58D5-54CBF763B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62" y="513688"/>
            <a:ext cx="10621962" cy="126038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Fira Sans" panose="020B050305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4: Ik […]</a:t>
            </a:r>
            <a:endParaRPr lang="en-NL" dirty="0">
              <a:solidFill>
                <a:schemeClr val="tx1"/>
              </a:solidFill>
              <a:latin typeface="Fira Sans" panose="020B050305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50C9D55-4C8F-37A6-6933-EFF2BDBBA9C8}"/>
              </a:ext>
            </a:extLst>
          </p:cNvPr>
          <p:cNvGraphicFramePr/>
          <p:nvPr/>
        </p:nvGraphicFramePr>
        <p:xfrm>
          <a:off x="743063" y="1597205"/>
          <a:ext cx="5352937" cy="507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72BADED-6646-C0EF-9B25-26AB9E72E343}"/>
              </a:ext>
            </a:extLst>
          </p:cNvPr>
          <p:cNvGraphicFramePr/>
          <p:nvPr/>
        </p:nvGraphicFramePr>
        <p:xfrm>
          <a:off x="6458063" y="1583324"/>
          <a:ext cx="5352937" cy="507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3668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41CD0-2B53-A721-E9C2-8933A910A8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94A9F-0CEC-8453-C8D5-653A8D42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62" y="513688"/>
            <a:ext cx="10621962" cy="126038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Fira Sans" panose="020B050305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5: Ik […]</a:t>
            </a:r>
            <a:endParaRPr lang="en-NL" dirty="0">
              <a:solidFill>
                <a:schemeClr val="tx1"/>
              </a:solidFill>
              <a:latin typeface="Fira Sans" panose="020B050305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D48214-62A6-9081-965D-6D513BE633BB}"/>
              </a:ext>
            </a:extLst>
          </p:cNvPr>
          <p:cNvGraphicFramePr/>
          <p:nvPr/>
        </p:nvGraphicFramePr>
        <p:xfrm>
          <a:off x="743063" y="1597205"/>
          <a:ext cx="5352937" cy="507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D2C3C2D-2185-ACE1-F7A7-9301B74D982E}"/>
              </a:ext>
            </a:extLst>
          </p:cNvPr>
          <p:cNvGraphicFramePr/>
          <p:nvPr/>
        </p:nvGraphicFramePr>
        <p:xfrm>
          <a:off x="6458063" y="1583324"/>
          <a:ext cx="5352937" cy="507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82039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098A9-E759-55DB-791E-F822C76A4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63BFFF-50BE-FFB0-964C-6499B981B179}"/>
              </a:ext>
            </a:extLst>
          </p:cNvPr>
          <p:cNvSpPr txBox="1"/>
          <p:nvPr/>
        </p:nvSpPr>
        <p:spPr>
          <a:xfrm>
            <a:off x="749300" y="729439"/>
            <a:ext cx="10693400" cy="849573"/>
          </a:xfrm>
          <a:prstGeom prst="rect">
            <a:avLst/>
          </a:prstGeom>
        </p:spPr>
        <p:txBody>
          <a:bodyPr vert="horz" lIns="85647" tIns="42823" rIns="85647" bIns="42823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563"/>
              </a:spcAft>
            </a:pPr>
            <a:r>
              <a:rPr lang="en-US" sz="54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Stap 6: het </a:t>
            </a:r>
            <a:r>
              <a:rPr lang="en-US" sz="54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klantreisverhaal</a:t>
            </a:r>
            <a:r>
              <a:rPr lang="en-US" sz="54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, de </a:t>
            </a:r>
            <a:r>
              <a:rPr lang="en-US" sz="54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aandachtsgebieden</a:t>
            </a:r>
            <a:r>
              <a:rPr lang="en-US" sz="54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en</a:t>
            </a:r>
            <a:r>
              <a:rPr lang="en-US" sz="54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kansen</a:t>
            </a:r>
            <a:endParaRPr lang="en-US" sz="5400" b="1" dirty="0">
              <a:solidFill>
                <a:schemeClr val="bg1"/>
              </a:solidFill>
              <a:latin typeface="Fira Sans SemiBold" panose="020B0503050000020004" pitchFamily="34" charset="0"/>
              <a:cs typeface="+mj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BC436E9-C1D2-9F3B-7668-048EFCF7D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18229"/>
            <a:ext cx="106934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98A1066F-C0FF-AFD5-5200-635518632356}"/>
              </a:ext>
            </a:extLst>
          </p:cNvPr>
          <p:cNvSpPr/>
          <p:nvPr/>
        </p:nvSpPr>
        <p:spPr>
          <a:xfrm>
            <a:off x="9927772" y="2598059"/>
            <a:ext cx="1493157" cy="37229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15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42EFE-2582-9F64-A3F7-F07BC7733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3C37-C769-8743-3AC3-9E642608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62" y="513688"/>
            <a:ext cx="10621962" cy="126038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Fira Sans" panose="020B050305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Samenvatting klantreis: [titel]</a:t>
            </a:r>
            <a:endParaRPr lang="en-NL" dirty="0">
              <a:solidFill>
                <a:schemeClr val="tx1"/>
              </a:solidFill>
              <a:latin typeface="Fira Sans" panose="020B050305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098" name="Picture 2" descr="Afbeelding met schermopname, tekst, lijn, Parallel&#10;&#10;Door AI gegenereerde inhoud is mogelijk onjuist.">
            <a:extLst>
              <a:ext uri="{FF2B5EF4-FFF2-40B4-BE49-F238E27FC236}">
                <a16:creationId xmlns:a16="http://schemas.microsoft.com/office/drawing/2014/main" id="{622F7EDC-F475-6743-53FB-EEBD706FF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397" y="1314450"/>
            <a:ext cx="7807582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700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25B83-F689-4902-8F2A-C26D1823E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81DFC-719D-1262-8AB7-D224A188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62" y="513688"/>
            <a:ext cx="10621962" cy="1260389"/>
          </a:xfrm>
        </p:spPr>
        <p:txBody>
          <a:bodyPr anchor="t"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  <a:latin typeface="Fira Sans" panose="020B050305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 liggen de gebieden van aandacht</a:t>
            </a:r>
            <a:endParaRPr lang="en-NL" dirty="0">
              <a:solidFill>
                <a:schemeClr val="tx1"/>
              </a:solidFill>
              <a:latin typeface="Fira Sans" panose="020B050305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BF7C7B2-1240-32BF-9A2C-32154265B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1651244"/>
              </p:ext>
            </p:extLst>
          </p:nvPr>
        </p:nvGraphicFramePr>
        <p:xfrm>
          <a:off x="634206" y="1623181"/>
          <a:ext cx="9663680" cy="448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9027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409DB-9954-1FB1-855E-2C738A14E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1BC47-7E1D-EBD3-9415-23DC7A4A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62" y="513688"/>
            <a:ext cx="10621962" cy="1260389"/>
          </a:xfrm>
        </p:spPr>
        <p:txBody>
          <a:bodyPr anchor="t">
            <a:normAutofit fontScale="90000"/>
          </a:bodyPr>
          <a:lstStyle/>
          <a:p>
            <a:r>
              <a:rPr lang="nl-NL" dirty="0">
                <a:solidFill>
                  <a:schemeClr val="tx1"/>
                </a:solidFill>
                <a:latin typeface="Fira Sans" panose="020B050305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 weet je zeker en wat wil je toetsen</a:t>
            </a:r>
            <a:endParaRPr lang="en-NL" dirty="0">
              <a:solidFill>
                <a:schemeClr val="tx1"/>
              </a:solidFill>
              <a:latin typeface="Fira Sans" panose="020B050305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hthoek 8">
            <a:extLst>
              <a:ext uri="{FF2B5EF4-FFF2-40B4-BE49-F238E27FC236}">
                <a16:creationId xmlns:a16="http://schemas.microsoft.com/office/drawing/2014/main" id="{1FC13BD8-67DF-9675-35BD-2F2BD8B962D5}"/>
              </a:ext>
            </a:extLst>
          </p:cNvPr>
          <p:cNvSpPr/>
          <p:nvPr/>
        </p:nvSpPr>
        <p:spPr>
          <a:xfrm>
            <a:off x="771805" y="1942826"/>
            <a:ext cx="2368993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Dit weet ik zeker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4" name="Rechthoek 8">
            <a:extLst>
              <a:ext uri="{FF2B5EF4-FFF2-40B4-BE49-F238E27FC236}">
                <a16:creationId xmlns:a16="http://schemas.microsoft.com/office/drawing/2014/main" id="{9DEB7BF0-4422-E456-2AA6-3BA402906C20}"/>
              </a:ext>
            </a:extLst>
          </p:cNvPr>
          <p:cNvSpPr/>
          <p:nvPr/>
        </p:nvSpPr>
        <p:spPr>
          <a:xfrm>
            <a:off x="4249530" y="1962268"/>
            <a:ext cx="2368993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Dit zijn aannames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5" name="Rechthoek 8">
            <a:extLst>
              <a:ext uri="{FF2B5EF4-FFF2-40B4-BE49-F238E27FC236}">
                <a16:creationId xmlns:a16="http://schemas.microsoft.com/office/drawing/2014/main" id="{87727E40-9184-1420-2A13-C51A4B8DC8A9}"/>
              </a:ext>
            </a:extLst>
          </p:cNvPr>
          <p:cNvSpPr/>
          <p:nvPr/>
        </p:nvSpPr>
        <p:spPr>
          <a:xfrm>
            <a:off x="7642193" y="1962268"/>
            <a:ext cx="2483450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Hier heb ik twijfels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5701625-8984-2E4D-7D5B-782A466CBDFA}"/>
              </a:ext>
            </a:extLst>
          </p:cNvPr>
          <p:cNvSpPr/>
          <p:nvPr/>
        </p:nvSpPr>
        <p:spPr>
          <a:xfrm>
            <a:off x="734518" y="2463625"/>
            <a:ext cx="3121093" cy="33418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EDC2813-82B1-2A93-DE6B-36F68A87962D}"/>
              </a:ext>
            </a:extLst>
          </p:cNvPr>
          <p:cNvSpPr/>
          <p:nvPr/>
        </p:nvSpPr>
        <p:spPr>
          <a:xfrm>
            <a:off x="4188182" y="2463625"/>
            <a:ext cx="3121093" cy="330177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86DAD8EF-0667-A86F-9ECE-BAF51F348E27}"/>
              </a:ext>
            </a:extLst>
          </p:cNvPr>
          <p:cNvSpPr/>
          <p:nvPr/>
        </p:nvSpPr>
        <p:spPr>
          <a:xfrm>
            <a:off x="7590449" y="2463625"/>
            <a:ext cx="3121093" cy="334186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146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047AA0-5BF9-421D-0255-D70A90496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34E79-CA4A-4C47-538E-7BE9B65CD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62" y="513688"/>
            <a:ext cx="10621962" cy="126038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Fira Sans" panose="020B050305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Advies en vervolg </a:t>
            </a:r>
            <a:endParaRPr lang="en-NL" dirty="0">
              <a:solidFill>
                <a:schemeClr val="tx1"/>
              </a:solidFill>
              <a:latin typeface="Fira Sans" panose="020B050305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F06A1BC-1F74-88F3-25D3-514C6B1857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097578"/>
              </p:ext>
            </p:extLst>
          </p:nvPr>
        </p:nvGraphicFramePr>
        <p:xfrm>
          <a:off x="634206" y="1623181"/>
          <a:ext cx="9663680" cy="4483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0801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DE1A4-25F1-8D16-2C00-1D897E0CB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B265DD-61EE-F38C-71FC-E84701E94769}"/>
              </a:ext>
            </a:extLst>
          </p:cNvPr>
          <p:cNvSpPr txBox="1"/>
          <p:nvPr/>
        </p:nvSpPr>
        <p:spPr>
          <a:xfrm>
            <a:off x="1270000" y="2579427"/>
            <a:ext cx="9652000" cy="849573"/>
          </a:xfrm>
          <a:prstGeom prst="rect">
            <a:avLst/>
          </a:prstGeom>
        </p:spPr>
        <p:txBody>
          <a:bodyPr vert="horz" lIns="85647" tIns="42823" rIns="85647" bIns="42823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563"/>
              </a:spcAft>
            </a:pPr>
            <a:r>
              <a:rPr lang="en-US" sz="48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Bij </a:t>
            </a:r>
            <a:r>
              <a:rPr lang="en-US" sz="48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vragen</a:t>
            </a:r>
            <a:r>
              <a:rPr lang="en-US" sz="48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, </a:t>
            </a:r>
            <a:br>
              <a:rPr lang="en-US" sz="48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</a:br>
            <a:r>
              <a:rPr lang="en-US" sz="48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neem contact op met je coach! </a:t>
            </a:r>
          </a:p>
        </p:txBody>
      </p:sp>
    </p:spTree>
    <p:extLst>
      <p:ext uri="{BB962C8B-B14F-4D97-AF65-F5344CB8AC3E}">
        <p14:creationId xmlns:p14="http://schemas.microsoft.com/office/powerpoint/2010/main" val="124531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>
            <a:extLst>
              <a:ext uri="{FF2B5EF4-FFF2-40B4-BE49-F238E27FC236}">
                <a16:creationId xmlns:a16="http://schemas.microsoft.com/office/drawing/2014/main" id="{75008D91-AFF1-6CAC-7797-BB9D5C667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58399" y="3778319"/>
            <a:ext cx="6676448" cy="1655762"/>
          </a:xfrm>
        </p:spPr>
        <p:txBody>
          <a:bodyPr/>
          <a:lstStyle/>
          <a:p>
            <a:r>
              <a:rPr lang="nl-NL" dirty="0" err="1"/>
              <a:t>Powerpoint</a:t>
            </a:r>
            <a:r>
              <a:rPr lang="nl-NL" dirty="0"/>
              <a:t> format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D08E4E2-0F3F-1540-12AE-5B28CAE51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8399" y="795283"/>
            <a:ext cx="6676448" cy="2717799"/>
          </a:xfrm>
        </p:spPr>
        <p:txBody>
          <a:bodyPr>
            <a:normAutofit/>
          </a:bodyPr>
          <a:lstStyle/>
          <a:p>
            <a:r>
              <a:rPr lang="nl-NL" dirty="0"/>
              <a:t>De klantreis uitwerking </a:t>
            </a:r>
          </a:p>
        </p:txBody>
      </p:sp>
    </p:spTree>
    <p:extLst>
      <p:ext uri="{BB962C8B-B14F-4D97-AF65-F5344CB8AC3E}">
        <p14:creationId xmlns:p14="http://schemas.microsoft.com/office/powerpoint/2010/main" val="630553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BD8E5-07B6-AB71-BCB9-AE1CC3182401}"/>
              </a:ext>
            </a:extLst>
          </p:cNvPr>
          <p:cNvSpPr txBox="1"/>
          <p:nvPr/>
        </p:nvSpPr>
        <p:spPr>
          <a:xfrm>
            <a:off x="749300" y="729439"/>
            <a:ext cx="9652000" cy="849573"/>
          </a:xfrm>
          <a:prstGeom prst="rect">
            <a:avLst/>
          </a:prstGeom>
        </p:spPr>
        <p:txBody>
          <a:bodyPr vert="horz" lIns="85647" tIns="42823" rIns="85647" bIns="42823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563"/>
              </a:spcAft>
            </a:pPr>
            <a:r>
              <a:rPr lang="en-US" sz="60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Stap 1 </a:t>
            </a:r>
            <a:r>
              <a:rPr lang="en-US" sz="60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en</a:t>
            </a:r>
            <a:r>
              <a:rPr lang="en-US" sz="60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 2: </a:t>
            </a:r>
            <a:r>
              <a:rPr lang="en-US" sz="60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voorbereiding</a:t>
            </a:r>
            <a:r>
              <a:rPr lang="en-US" sz="60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 scope </a:t>
            </a:r>
            <a:r>
              <a:rPr lang="en-US" sz="60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en</a:t>
            </a:r>
            <a:r>
              <a:rPr lang="en-US" sz="60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fasen</a:t>
            </a:r>
            <a:endParaRPr lang="en-US" sz="6000" b="1" dirty="0">
              <a:solidFill>
                <a:schemeClr val="bg1"/>
              </a:solidFill>
              <a:latin typeface="Fira Sans SemiBold" panose="020B0503050000020004" pitchFamily="34" charset="0"/>
              <a:cs typeface="+mj-cs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4AF48AE0-F84A-0F22-EA06-82D4FBCEFF42}"/>
              </a:ext>
            </a:extLst>
          </p:cNvPr>
          <p:cNvSpPr txBox="1"/>
          <p:nvPr/>
        </p:nvSpPr>
        <p:spPr>
          <a:xfrm>
            <a:off x="3046810" y="3244334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solidFill>
                  <a:srgbClr val="000000"/>
                </a:solidFill>
                <a:effectLst/>
                <a:latin typeface="Times"/>
              </a:rPr>
              <a:t> </a:t>
            </a:r>
            <a:endParaRPr lang="nl-NL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8C9C8AD-E537-8F8F-02CC-8731C91CC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29" y="2583543"/>
            <a:ext cx="106934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158A007A-1662-D906-0F6F-6C004495A843}"/>
              </a:ext>
            </a:extLst>
          </p:cNvPr>
          <p:cNvSpPr/>
          <p:nvPr/>
        </p:nvSpPr>
        <p:spPr>
          <a:xfrm>
            <a:off x="749300" y="2677885"/>
            <a:ext cx="3452586" cy="37229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194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16853-6868-0025-131C-346DFC1F7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A28D2-B320-652D-F537-EC7540AC7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Scoping</a:t>
            </a:r>
            <a:r>
              <a:rPr lang="nl-NL" dirty="0"/>
              <a:t> vragen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C7EBDC2-3377-458D-4FD0-5B85A9A4152B}"/>
              </a:ext>
            </a:extLst>
          </p:cNvPr>
          <p:cNvSpPr txBox="1"/>
          <p:nvPr/>
        </p:nvSpPr>
        <p:spPr>
          <a:xfrm>
            <a:off x="838200" y="1581946"/>
            <a:ext cx="8812912" cy="33725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4152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1. Wat is het aanleiding van de klantreis?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415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4152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2. Wie is onze klant? Wat is de klantgroep of het klanttype? 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4152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</a:br>
            <a:r>
              <a:rPr kumimoji="0" lang="nl-NL" sz="1800" b="1" i="0" u="none" strike="noStrike" kern="1200" cap="none" spc="0" normalizeH="0" baseline="0" noProof="0" dirty="0">
                <a:ln>
                  <a:noFill/>
                </a:ln>
                <a:solidFill>
                  <a:srgbClr val="004152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Tip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4152"/>
                </a:solidFill>
                <a:effectLst/>
                <a:uLnTx/>
                <a:uFillTx/>
                <a:latin typeface="Source Sans Pro"/>
                <a:ea typeface="Source Sans Pro"/>
                <a:cs typeface="+mn-cs"/>
              </a:rPr>
              <a:t>:  gebruik het inleefschema.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4152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3. Welk doel heeft onze klant in deze reis?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415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4152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4. Waar begint en eindigt de klantreis?  Hier probeer je al fasen te benoemen.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415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4152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5. Wat ligt buiten scope van deze klantreis? 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415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4152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6. Wat is de titel van de klantreis? “Ik ….”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415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004152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7. Wat is er al bekend over deze reis? 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004152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24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8A9A6-F939-74E2-06F9-3AC7E9B8B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50ECA0-0468-71BA-D741-98532D409CDC}"/>
              </a:ext>
            </a:extLst>
          </p:cNvPr>
          <p:cNvSpPr txBox="1"/>
          <p:nvPr/>
        </p:nvSpPr>
        <p:spPr>
          <a:xfrm>
            <a:off x="1211262" y="315101"/>
            <a:ext cx="9652000" cy="849573"/>
          </a:xfrm>
          <a:prstGeom prst="rect">
            <a:avLst/>
          </a:prstGeom>
        </p:spPr>
        <p:txBody>
          <a:bodyPr vert="horz" lIns="85647" tIns="42823" rIns="85647" bIns="42823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563"/>
              </a:spcAft>
            </a:pPr>
            <a:r>
              <a:rPr lang="en-US" sz="36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Inleven</a:t>
            </a:r>
            <a:r>
              <a:rPr lang="en-US" sz="36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 in de </a:t>
            </a:r>
            <a:r>
              <a:rPr lang="en-US" sz="36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klant</a:t>
            </a:r>
            <a:endParaRPr lang="en-US" sz="3600" b="1" dirty="0">
              <a:solidFill>
                <a:schemeClr val="bg1"/>
              </a:solidFill>
              <a:latin typeface="Fira Sans SemiBold" panose="020B0503050000020004" pitchFamily="34" charset="0"/>
              <a:cs typeface="+mj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56CF8F7-22C8-0FD3-0D1C-AB203F438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06" y="892284"/>
            <a:ext cx="8266112" cy="585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7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1B330-DB13-2181-90AC-2674A455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05" y="840259"/>
            <a:ext cx="10621962" cy="126038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Fira Sans" panose="020B050305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Benoem de fasen</a:t>
            </a:r>
            <a:endParaRPr lang="en-NL" dirty="0">
              <a:solidFill>
                <a:schemeClr val="tx1"/>
              </a:solidFill>
              <a:latin typeface="Fira Sans" panose="020B050305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A399B1E-A163-04B4-3EA8-B6FB2F08BD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7208202"/>
              </p:ext>
            </p:extLst>
          </p:nvPr>
        </p:nvGraphicFramePr>
        <p:xfrm>
          <a:off x="634205" y="1470454"/>
          <a:ext cx="11002623" cy="447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989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7596C-6CDD-0DAE-8802-97CAC6D01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15E693-62FB-7EAB-205A-2A04A6C17F52}"/>
              </a:ext>
            </a:extLst>
          </p:cNvPr>
          <p:cNvSpPr txBox="1"/>
          <p:nvPr/>
        </p:nvSpPr>
        <p:spPr>
          <a:xfrm>
            <a:off x="749300" y="729439"/>
            <a:ext cx="10693400" cy="849573"/>
          </a:xfrm>
          <a:prstGeom prst="rect">
            <a:avLst/>
          </a:prstGeom>
        </p:spPr>
        <p:txBody>
          <a:bodyPr vert="horz" lIns="85647" tIns="42823" rIns="85647" bIns="42823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563"/>
              </a:spcAft>
            </a:pPr>
            <a:r>
              <a:rPr lang="en-US" sz="54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Stap 3 – 5: </a:t>
            </a:r>
            <a:r>
              <a:rPr lang="en-US" sz="54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activiteiten</a:t>
            </a:r>
            <a:r>
              <a:rPr lang="en-US" sz="54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, </a:t>
            </a:r>
            <a:r>
              <a:rPr lang="en-US" sz="54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beleving</a:t>
            </a:r>
            <a:r>
              <a:rPr lang="en-US" sz="54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en</a:t>
            </a:r>
            <a:r>
              <a:rPr lang="en-US" sz="54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 rode </a:t>
            </a:r>
            <a:r>
              <a:rPr lang="en-US" sz="5400" b="1" dirty="0" err="1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draad</a:t>
            </a:r>
            <a:r>
              <a:rPr lang="en-US" sz="5400" b="1" dirty="0">
                <a:solidFill>
                  <a:schemeClr val="bg1"/>
                </a:solidFill>
                <a:latin typeface="Fira Sans SemiBold" panose="020B0503050000020004" pitchFamily="34" charset="0"/>
                <a:cs typeface="+mj-cs"/>
              </a:rPr>
              <a:t> 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B03DB92-415C-DCA0-7D14-E4C144BF2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518229"/>
            <a:ext cx="10693400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2A1D9B5-C4B9-3B3C-FFF6-FD7E79B9DBC5}"/>
              </a:ext>
            </a:extLst>
          </p:cNvPr>
          <p:cNvSpPr/>
          <p:nvPr/>
        </p:nvSpPr>
        <p:spPr>
          <a:xfrm>
            <a:off x="4581070" y="2612571"/>
            <a:ext cx="5259615" cy="372291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89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A390E-F60F-4AAA-B152-4590D1954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5E93-3819-930B-4BF7-BFDA2A54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62" y="513688"/>
            <a:ext cx="10621962" cy="126038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Fira Sans" panose="020B050305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1: Ik […]</a:t>
            </a:r>
            <a:endParaRPr lang="en-NL" dirty="0">
              <a:solidFill>
                <a:schemeClr val="tx1"/>
              </a:solidFill>
              <a:latin typeface="Fira Sans" panose="020B050305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5F83058-B381-5F72-D0CD-F3B8D5F2FB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4118597"/>
              </p:ext>
            </p:extLst>
          </p:nvPr>
        </p:nvGraphicFramePr>
        <p:xfrm>
          <a:off x="743063" y="1597205"/>
          <a:ext cx="5352937" cy="507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EBB9A49-BABB-5ABC-4022-395C5E8C2C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658162"/>
              </p:ext>
            </p:extLst>
          </p:nvPr>
        </p:nvGraphicFramePr>
        <p:xfrm>
          <a:off x="6458063" y="1583324"/>
          <a:ext cx="5352937" cy="507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7003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D7791-EF3A-DEF9-750D-EFA0056D8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91ACE-1485-9A38-CA32-D085ED8B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62" y="513688"/>
            <a:ext cx="10621962" cy="1260389"/>
          </a:xfrm>
        </p:spPr>
        <p:txBody>
          <a:bodyPr anchor="t">
            <a:normAutofit/>
          </a:bodyPr>
          <a:lstStyle/>
          <a:p>
            <a:r>
              <a:rPr lang="nl-NL" dirty="0">
                <a:solidFill>
                  <a:schemeClr val="tx1"/>
                </a:solidFill>
                <a:latin typeface="Fira Sans" panose="020B050305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Fase 2: Ik […]</a:t>
            </a:r>
            <a:endParaRPr lang="en-NL" dirty="0">
              <a:solidFill>
                <a:schemeClr val="tx1"/>
              </a:solidFill>
              <a:latin typeface="Fira Sans" panose="020B05030500000200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755F504-530F-3DCE-09C4-2F5D2E1D5056}"/>
              </a:ext>
            </a:extLst>
          </p:cNvPr>
          <p:cNvGraphicFramePr/>
          <p:nvPr/>
        </p:nvGraphicFramePr>
        <p:xfrm>
          <a:off x="743063" y="1597205"/>
          <a:ext cx="5352937" cy="507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AA61FD1-245A-E058-D102-3B59C6F394F8}"/>
              </a:ext>
            </a:extLst>
          </p:cNvPr>
          <p:cNvGraphicFramePr/>
          <p:nvPr/>
        </p:nvGraphicFramePr>
        <p:xfrm>
          <a:off x="6458063" y="1583324"/>
          <a:ext cx="5352937" cy="507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33929685"/>
      </p:ext>
    </p:extLst>
  </p:cSld>
  <p:clrMapOvr>
    <a:masterClrMapping/>
  </p:clrMapOvr>
</p:sld>
</file>

<file path=ppt/theme/theme1.xml><?xml version="1.0" encoding="utf-8"?>
<a:theme xmlns:a="http://schemas.openxmlformats.org/drawingml/2006/main" name="Rijkshuisstijl Violet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6" id="{30E67601-8785-6046-A90B-C446D25C88E3}" vid="{BA1B319E-69E4-9442-AD71-9F62DEF9FDDA}"/>
    </a:ext>
  </a:extLst>
</a:theme>
</file>

<file path=ppt/theme/theme2.xml><?xml version="1.0" encoding="utf-8"?>
<a:theme xmlns:a="http://schemas.openxmlformats.org/drawingml/2006/main" name="1_Rijkshuisstijl Violet">
  <a:themeElements>
    <a:clrScheme name="Rijks Mintgroen">
      <a:dk1>
        <a:srgbClr val="000000"/>
      </a:dk1>
      <a:lt1>
        <a:srgbClr val="FFFFFF"/>
      </a:lt1>
      <a:dk2>
        <a:srgbClr val="75D1B5"/>
      </a:dk2>
      <a:lt2>
        <a:srgbClr val="D6F1E8"/>
      </a:lt2>
      <a:accent1>
        <a:srgbClr val="38870D"/>
      </a:accent1>
      <a:accent2>
        <a:srgbClr val="F9E11E"/>
      </a:accent2>
      <a:accent3>
        <a:srgbClr val="42145F"/>
      </a:accent3>
      <a:accent4>
        <a:srgbClr val="00689A"/>
      </a:accent4>
      <a:accent5>
        <a:srgbClr val="663227"/>
      </a:accent5>
      <a:accent6>
        <a:srgbClr val="A90061"/>
      </a:accent6>
      <a:hlink>
        <a:srgbClr val="38870D"/>
      </a:hlink>
      <a:folHlink>
        <a:srgbClr val="E0EDDB"/>
      </a:folHlink>
    </a:clrScheme>
    <a:fontScheme name="Aangepast 1">
      <a:majorFont>
        <a:latin typeface="RijksoverheidSansHeadingTT"/>
        <a:ea typeface=""/>
        <a:cs typeface=""/>
      </a:majorFont>
      <a:minorFont>
        <a:latin typeface="RijksoverheidSansHeadingT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08 EZ - Sjabloon 16x9 Mintgroen" id="{56B56928-CCBB-7444-8564-216EEA7D9009}" vid="{39FB6D72-7CBF-0A42-B581-C91BEE755E7E}"/>
    </a:ext>
  </a:extLst>
</a:theme>
</file>

<file path=ppt/theme/theme3.xml><?xml version="1.0" encoding="utf-8"?>
<a:theme xmlns:a="http://schemas.openxmlformats.org/drawingml/2006/main" name="3_HuisstijlKIA">
  <a:themeElements>
    <a:clrScheme name="Klantinzicht &amp; Advies">
      <a:dk1>
        <a:srgbClr val="000000"/>
      </a:dk1>
      <a:lt1>
        <a:srgbClr val="FFFFFF"/>
      </a:lt1>
      <a:dk2>
        <a:srgbClr val="76D2B6"/>
      </a:dk2>
      <a:lt2>
        <a:srgbClr val="FFFFFF"/>
      </a:lt2>
      <a:accent1>
        <a:srgbClr val="154273"/>
      </a:accent1>
      <a:accent2>
        <a:srgbClr val="E6E6E6"/>
      </a:accent2>
      <a:accent3>
        <a:srgbClr val="B4B4B4"/>
      </a:accent3>
      <a:accent4>
        <a:srgbClr val="696969"/>
      </a:accent4>
      <a:accent5>
        <a:srgbClr val="D6F1E9"/>
      </a:accent5>
      <a:accent6>
        <a:srgbClr val="76D2B6"/>
      </a:accent6>
      <a:hlink>
        <a:srgbClr val="154273"/>
      </a:hlink>
      <a:folHlink>
        <a:srgbClr val="884488"/>
      </a:folHlink>
    </a:clrScheme>
    <a:fontScheme name="Klantinzicht &amp; Advies">
      <a:majorFont>
        <a:latin typeface="RijksoverheidSansHeadingTT"/>
        <a:ea typeface=""/>
        <a:cs typeface=""/>
      </a:majorFont>
      <a:minorFont>
        <a:latin typeface="RijksoverheidSansText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0610 Hulpdocument Accounthouders v1.0" id="{921181EE-6918-4563-B51D-40F0C3B2DA65}" vid="{1642C078-F4AE-4148-A2C4-2742D021614D}"/>
    </a:ext>
  </a:extLst>
</a:theme>
</file>

<file path=ppt/theme/theme4.xml><?xml version="1.0" encoding="utf-8"?>
<a:theme xmlns:a="http://schemas.openxmlformats.org/drawingml/2006/main" name="Kantoorthema">
  <a:themeElements>
    <a:clrScheme name="Gebruiker Centraal">
      <a:dk1>
        <a:srgbClr val="004152"/>
      </a:dk1>
      <a:lt1>
        <a:srgbClr val="F1EBE4"/>
      </a:lt1>
      <a:dk2>
        <a:srgbClr val="002F3D"/>
      </a:dk2>
      <a:lt2>
        <a:srgbClr val="DDCBB2"/>
      </a:lt2>
      <a:accent1>
        <a:srgbClr val="27A736"/>
      </a:accent1>
      <a:accent2>
        <a:srgbClr val="C7236D"/>
      </a:accent2>
      <a:accent3>
        <a:srgbClr val="00ABA8"/>
      </a:accent3>
      <a:accent4>
        <a:srgbClr val="F49400"/>
      </a:accent4>
      <a:accent5>
        <a:srgbClr val="4C276D"/>
      </a:accent5>
      <a:accent6>
        <a:srgbClr val="C7DADF"/>
      </a:accent6>
      <a:hlink>
        <a:srgbClr val="27A736"/>
      </a:hlink>
      <a:folHlink>
        <a:srgbClr val="0D7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algn="ctr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1E7F3D8B44BD4EB1DF438023D7FA28" ma:contentTypeVersion="8" ma:contentTypeDescription="Een nieuw document maken." ma:contentTypeScope="" ma:versionID="c31396dfe8573a561d193c47d8a8080b">
  <xsd:schema xmlns:xsd="http://www.w3.org/2001/XMLSchema" xmlns:xs="http://www.w3.org/2001/XMLSchema" xmlns:p="http://schemas.microsoft.com/office/2006/metadata/properties" xmlns:ns2="2d6d847d-c315-48ac-b471-6bfaff33d9f2" targetNamespace="http://schemas.microsoft.com/office/2006/metadata/properties" ma:root="true" ma:fieldsID="7cf25667a47cf8ec5070df6ae77b08aa" ns2:_="">
    <xsd:import namespace="2d6d847d-c315-48ac-b471-6bfaff33d9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d847d-c315-48ac-b471-6bfaff33d9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46F21A-20ED-4894-AFC8-D5C0887A44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D1618E-7C26-4B96-96DF-23706914E5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6d847d-c315-48ac-b471-6bfaff33d9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C8ADBBF-06C4-4D84-8AB1-D85B425866A8}">
  <ds:schemaRefs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e996cbd8-2db0-4990-a704-a2cc42f6aaf3"/>
    <ds:schemaRef ds:uri="09bf7dd7-a002-4baf-911a-1d6b69133281"/>
    <ds:schemaRef ds:uri="3692c75f-ab72-4bdf-b96b-d3e1e1cbe699"/>
    <ds:schemaRef ds:uri="0a381999-f9f9-4843-be9b-82508f3c31e0"/>
  </ds:schemaRefs>
</ds:datastoreItem>
</file>

<file path=docMetadata/LabelInfo.xml><?xml version="1.0" encoding="utf-8"?>
<clbl:labelList xmlns:clbl="http://schemas.microsoft.com/office/2020/mipLabelMetadata">
  <clbl:label id="{4bde8109-f994-4a60-a1d3-5c95e2ff3620}" enabled="1" method="Privileged" siteId="{1321633e-f6b9-44e2-a44f-59b9d264ecb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16008 RON - Sjabloon 16x9 Hemelblauw</Template>
  <TotalTime>115</TotalTime>
  <Words>790</Words>
  <Application>Microsoft Macintosh PowerPoint</Application>
  <PresentationFormat>Breedbeeld</PresentationFormat>
  <Paragraphs>155</Paragraphs>
  <Slides>18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18</vt:i4>
      </vt:variant>
    </vt:vector>
  </HeadingPairs>
  <TitlesOfParts>
    <vt:vector size="33" baseType="lpstr">
      <vt:lpstr>Arial</vt:lpstr>
      <vt:lpstr>Calibri</vt:lpstr>
      <vt:lpstr>Fira Sans</vt:lpstr>
      <vt:lpstr>Fira Sans SemiBold</vt:lpstr>
      <vt:lpstr>League Gothic</vt:lpstr>
      <vt:lpstr>RijksoverheidSansHeadingTT</vt:lpstr>
      <vt:lpstr>RijksoverheidSansText</vt:lpstr>
      <vt:lpstr>Source Sans Pro</vt:lpstr>
      <vt:lpstr>Times</vt:lpstr>
      <vt:lpstr>Verdana</vt:lpstr>
      <vt:lpstr>Wingdings</vt:lpstr>
      <vt:lpstr>Rijkshuisstijl Violet</vt:lpstr>
      <vt:lpstr>1_Rijkshuisstijl Violet</vt:lpstr>
      <vt:lpstr>3_HuisstijlKIA</vt:lpstr>
      <vt:lpstr>Kantoorthema</vt:lpstr>
      <vt:lpstr>PowerPoint-presentatie</vt:lpstr>
      <vt:lpstr>De klantreis uitwerking </vt:lpstr>
      <vt:lpstr>PowerPoint-presentatie</vt:lpstr>
      <vt:lpstr>Scoping vragen </vt:lpstr>
      <vt:lpstr>PowerPoint-presentatie</vt:lpstr>
      <vt:lpstr>Benoem de fasen</vt:lpstr>
      <vt:lpstr>PowerPoint-presentatie</vt:lpstr>
      <vt:lpstr>Fase 1: Ik […]</vt:lpstr>
      <vt:lpstr>Fase 2: Ik […]</vt:lpstr>
      <vt:lpstr>Fase 3: Ik […]</vt:lpstr>
      <vt:lpstr>Fase 4: Ik […]</vt:lpstr>
      <vt:lpstr>Fase 5: Ik […]</vt:lpstr>
      <vt:lpstr>PowerPoint-presentatie</vt:lpstr>
      <vt:lpstr>Samenvatting klantreis: [titel]</vt:lpstr>
      <vt:lpstr>Waar liggen de gebieden van aandacht</vt:lpstr>
      <vt:lpstr>Wat weet je zeker en wat wil je toetsen</vt:lpstr>
      <vt:lpstr>Advies en vervolg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van Aanpak</dc:title>
  <dc:creator>Pauline Lanz</dc:creator>
  <cp:lastModifiedBy>Tessa Sneller</cp:lastModifiedBy>
  <cp:revision>1047</cp:revision>
  <cp:lastPrinted>2023-06-01T12:36:39Z</cp:lastPrinted>
  <dcterms:created xsi:type="dcterms:W3CDTF">2021-06-16T06:26:27Z</dcterms:created>
  <dcterms:modified xsi:type="dcterms:W3CDTF">2025-12-22T13:48:42Z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bde8109-f994-4a60-a1d3-5c95e2ff3620_Enabled">
    <vt:lpwstr>true</vt:lpwstr>
  </property>
  <property fmtid="{D5CDD505-2E9C-101B-9397-08002B2CF9AE}" pid="3" name="MSIP_Label_4bde8109-f994-4a60-a1d3-5c95e2ff3620_SetDate">
    <vt:lpwstr>2022-08-26T08:49:27Z</vt:lpwstr>
  </property>
  <property fmtid="{D5CDD505-2E9C-101B-9397-08002B2CF9AE}" pid="4" name="MSIP_Label_4bde8109-f994-4a60-a1d3-5c95e2ff3620_Method">
    <vt:lpwstr>Privileged</vt:lpwstr>
  </property>
  <property fmtid="{D5CDD505-2E9C-101B-9397-08002B2CF9AE}" pid="5" name="MSIP_Label_4bde8109-f994-4a60-a1d3-5c95e2ff3620_Name">
    <vt:lpwstr>FLPubliek</vt:lpwstr>
  </property>
  <property fmtid="{D5CDD505-2E9C-101B-9397-08002B2CF9AE}" pid="6" name="MSIP_Label_4bde8109-f994-4a60-a1d3-5c95e2ff3620_SiteId">
    <vt:lpwstr>1321633e-f6b9-44e2-a44f-59b9d264ecb7</vt:lpwstr>
  </property>
  <property fmtid="{D5CDD505-2E9C-101B-9397-08002B2CF9AE}" pid="7" name="MSIP_Label_4bde8109-f994-4a60-a1d3-5c95e2ff3620_ActionId">
    <vt:lpwstr>7fbce2f9-6233-4718-a872-cd26035ee3b1</vt:lpwstr>
  </property>
  <property fmtid="{D5CDD505-2E9C-101B-9397-08002B2CF9AE}" pid="8" name="MSIP_Label_4bde8109-f994-4a60-a1d3-5c95e2ff3620_ContentBits">
    <vt:lpwstr>0</vt:lpwstr>
  </property>
  <property fmtid="{D5CDD505-2E9C-101B-9397-08002B2CF9AE}" pid="9" name="ContentTypeId">
    <vt:lpwstr>0x0101008E1E7F3D8B44BD4EB1DF438023D7FA28</vt:lpwstr>
  </property>
  <property fmtid="{D5CDD505-2E9C-101B-9397-08002B2CF9AE}" pid="10" name="MediaServiceImageTags">
    <vt:lpwstr/>
  </property>
  <property fmtid="{D5CDD505-2E9C-101B-9397-08002B2CF9AE}" pid="11" name="xd_ProgID">
    <vt:lpwstr/>
  </property>
  <property fmtid="{D5CDD505-2E9C-101B-9397-08002B2CF9AE}" pid="12" name="_SourceUrl">
    <vt:lpwstr/>
  </property>
  <property fmtid="{D5CDD505-2E9C-101B-9397-08002B2CF9AE}" pid="13" name="_SharedFileIndex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ExtendedDescription">
    <vt:lpwstr/>
  </property>
  <property fmtid="{D5CDD505-2E9C-101B-9397-08002B2CF9AE}" pid="17" name="TriggerFlowInfo">
    <vt:lpwstr/>
  </property>
  <property fmtid="{D5CDD505-2E9C-101B-9397-08002B2CF9AE}" pid="18" name="xd_Signature">
    <vt:bool>false</vt:bool>
  </property>
</Properties>
</file>