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FF7A1_71AD1D03.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0" r:id="rId5"/>
    <p:sldId id="282" r:id="rId6"/>
    <p:sldId id="2147481497" r:id="rId7"/>
    <p:sldId id="2147481514" r:id="rId8"/>
    <p:sldId id="297" r:id="rId9"/>
    <p:sldId id="2147481512" r:id="rId10"/>
    <p:sldId id="2147481510" r:id="rId11"/>
    <p:sldId id="2147481516" r:id="rId12"/>
    <p:sldId id="2147481498" r:id="rId13"/>
    <p:sldId id="2147481495" r:id="rId14"/>
    <p:sldId id="2147481513" r:id="rId15"/>
    <p:sldId id="2147481500" r:id="rId16"/>
    <p:sldId id="2147481502" r:id="rId17"/>
    <p:sldId id="2147481501" r:id="rId18"/>
    <p:sldId id="2147481515" r:id="rId19"/>
    <p:sldId id="2147481505" r:id="rId20"/>
    <p:sldId id="2147481496" r:id="rId21"/>
    <p:sldId id="2147481506" r:id="rId22"/>
    <p:sldId id="2147481507" r:id="rId23"/>
    <p:sldId id="2147481508" r:id="rId24"/>
    <p:sldId id="2147481509" r:id="rId25"/>
    <p:sldId id="271"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280395-B1CA-D929-4B8D-F96E9CC4AB44}" name="Barbara van Duin" initials="BD" userId="S::barbara.vanduin_in-novation.nl#ext#@ictubeheer.onmicrosoft.com::f324c8f2-0bdc-4fb1-841c-506d72182ed1" providerId="AD"/>
  <p188:author id="{2A5987D7-4DA8-929D-B486-62A59B3A5B9C}" name="Tessa Sneller" initials="TS" userId="S::tessa.sneller@ictu.nl::22febd15-7ddd-4668-b80a-d09d3a598d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bara van Duin" initials="Bv" lastIdx="1" clrIdx="0">
    <p:extLst>
      <p:ext uri="{19B8F6BF-5375-455C-9EA6-DF929625EA0E}">
        <p15:presenceInfo xmlns:p15="http://schemas.microsoft.com/office/powerpoint/2012/main" userId="S::Barbara.vanduin@in-novation.nl::5d9ff4d0-7999-42a6-811e-87e91ccfa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A737"/>
    <a:srgbClr val="000000"/>
    <a:srgbClr val="002F3E"/>
    <a:srgbClr val="F05A24"/>
    <a:srgbClr val="681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7AD3A-3A39-20FA-46BA-802960B33D3A}" v="21" dt="2026-01-06T13:57:18.7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1" autoAdjust="0"/>
    <p:restoredTop sz="85652" autoAdjust="0"/>
  </p:normalViewPr>
  <p:slideViewPr>
    <p:cSldViewPr snapToGrid="0">
      <p:cViewPr varScale="1">
        <p:scale>
          <a:sx n="102" d="100"/>
          <a:sy n="102" d="100"/>
        </p:scale>
        <p:origin x="1120" y="168"/>
      </p:cViewPr>
      <p:guideLst/>
    </p:cSldViewPr>
  </p:slideViewPr>
  <p:notesTextViewPr>
    <p:cViewPr>
      <p:scale>
        <a:sx n="3" d="2"/>
        <a:sy n="3" d="2"/>
      </p:scale>
      <p:origin x="0" y="0"/>
    </p:cViewPr>
  </p:notesTextViewPr>
  <p:notesViewPr>
    <p:cSldViewPr snapToGrid="0">
      <p:cViewPr>
        <p:scale>
          <a:sx n="1" d="2"/>
          <a:sy n="1" d="2"/>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modernComment_7FFFF7A1_71AD1D03.xml><?xml version="1.0" encoding="utf-8"?>
<p188:cmLst xmlns:a="http://schemas.openxmlformats.org/drawingml/2006/main" xmlns:r="http://schemas.openxmlformats.org/officeDocument/2006/relationships" xmlns:p188="http://schemas.microsoft.com/office/powerpoint/2018/8/main">
  <p188:cm id="{146ECA83-F833-43E1-A7E3-8CABB73F3893}" authorId="{2A5987D7-4DA8-929D-B486-62A59B3A5B9C}" created="2025-12-18T13:57:45.097">
    <pc:sldMkLst xmlns:pc="http://schemas.microsoft.com/office/powerpoint/2013/main/command">
      <pc:docMk/>
      <pc:sldMk cId="1907170563" sldId="2147481505"/>
    </pc:sldMkLst>
    <p188:txBody>
      <a:bodyPr/>
      <a:lstStyle/>
      <a:p>
        <a:r>
          <a:rPr lang="nl-NL"/>
          <a:t>Kijk je niet bij de vorige stap al naar alle activiteiten per fase en cluster je ze? Of doe je dat plenair?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2E74B-0C2B-6541-980E-C8F40A2DEE3E}" type="datetimeFigureOut">
              <a:rPr lang="nl-NL" smtClean="0"/>
              <a:t>6-1-2026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DC729-7D47-7F4F-8A93-E45EB3FB5BAB}" type="slidenum">
              <a:rPr lang="nl-NL" smtClean="0"/>
              <a:t>‹nr.›</a:t>
            </a:fld>
            <a:endParaRPr lang="nl-NL"/>
          </a:p>
        </p:txBody>
      </p:sp>
    </p:spTree>
    <p:extLst>
      <p:ext uri="{BB962C8B-B14F-4D97-AF65-F5344CB8AC3E}">
        <p14:creationId xmlns:p14="http://schemas.microsoft.com/office/powerpoint/2010/main" val="148019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 de tijden aan naar hoeveel tijd er is. </a:t>
            </a:r>
          </a:p>
          <a:p>
            <a:endParaRPr lang="nl-NL" dirty="0">
              <a:ea typeface="Calibri"/>
              <a:cs typeface="Calibri"/>
            </a:endParaRPr>
          </a:p>
          <a:p>
            <a:r>
              <a:rPr lang="nl-NL" b="1"/>
              <a:t>Benodigdheden:</a:t>
            </a:r>
            <a:endParaRPr lang="nl-NL"/>
          </a:p>
          <a:p>
            <a:pPr marL="171450" indent="-171450">
              <a:buFont typeface="Arial"/>
              <a:buChar char="•"/>
            </a:pPr>
            <a:r>
              <a:rPr lang="nl-NL"/>
              <a:t>Per deelnemer: een pakje post-its en een stift</a:t>
            </a:r>
          </a:p>
          <a:p>
            <a:pPr marL="171450" indent="-171450">
              <a:buFont typeface="Arial"/>
              <a:buChar char="•"/>
            </a:pPr>
            <a:r>
              <a:rPr lang="nl-NL"/>
              <a:t>Per groep: een vel emoticonstickers</a:t>
            </a:r>
          </a:p>
          <a:p>
            <a:pPr marL="171450" indent="-171450">
              <a:buFont typeface="Arial"/>
              <a:buChar char="•"/>
            </a:pPr>
            <a:r>
              <a:rPr lang="nl-NL"/>
              <a:t>7–9 flipovervellen</a:t>
            </a:r>
          </a:p>
          <a:p>
            <a:pPr marL="628650" lvl="1" indent="-171450">
              <a:buFont typeface="Arial"/>
              <a:buChar char="•"/>
            </a:pPr>
            <a:r>
              <a:rPr lang="nl-NL"/>
              <a:t>5–7 vellen voor de fasen van de klantreis aan de muur, met een neutrale lijn in het midden</a:t>
            </a:r>
          </a:p>
          <a:p>
            <a:pPr marL="628650" lvl="1" indent="-171450">
              <a:buFont typeface="Arial"/>
              <a:buChar char="•"/>
            </a:pPr>
            <a:r>
              <a:rPr lang="nl-NL"/>
              <a:t>1 vel voor de scopingvragen</a:t>
            </a:r>
          </a:p>
          <a:p>
            <a:pPr marL="628650" lvl="1" indent="-171450">
              <a:buFont typeface="Arial"/>
              <a:buChar char="•"/>
            </a:pPr>
            <a:r>
              <a:rPr lang="nl-NL"/>
              <a:t>1 vel als ‘parkeerplek’ voor goede ideeën</a:t>
            </a:r>
          </a:p>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FCEDC729-7D47-7F4F-8A93-E45EB3FB5BAB}" type="slidenum">
              <a:rPr lang="nl-NL" smtClean="0"/>
              <a:t>2</a:t>
            </a:fld>
            <a:endParaRPr lang="nl-NL"/>
          </a:p>
        </p:txBody>
      </p:sp>
    </p:spTree>
    <p:extLst>
      <p:ext uri="{BB962C8B-B14F-4D97-AF65-F5344CB8AC3E}">
        <p14:creationId xmlns:p14="http://schemas.microsoft.com/office/powerpoint/2010/main" val="395505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solidFill>
                  <a:schemeClr val="tx2"/>
                </a:solidFill>
                <a:ea typeface="Calibri"/>
                <a:cs typeface="Calibri"/>
              </a:rPr>
              <a:t>Inleefschema</a:t>
            </a:r>
            <a:r>
              <a:rPr lang="en-US" dirty="0">
                <a:solidFill>
                  <a:schemeClr val="tx2"/>
                </a:solidFill>
                <a:ea typeface="Calibri"/>
                <a:cs typeface="Calibri"/>
              </a:rPr>
              <a:t> is </a:t>
            </a:r>
            <a:r>
              <a:rPr lang="en-US" dirty="0" err="1">
                <a:solidFill>
                  <a:schemeClr val="tx2"/>
                </a:solidFill>
                <a:ea typeface="Calibri"/>
                <a:cs typeface="Calibri"/>
              </a:rPr>
              <a:t>een</a:t>
            </a:r>
            <a:r>
              <a:rPr lang="en-US" dirty="0">
                <a:solidFill>
                  <a:schemeClr val="tx2"/>
                </a:solidFill>
                <a:ea typeface="Calibri"/>
                <a:cs typeface="Calibri"/>
              </a:rPr>
              <a:t> </a:t>
            </a:r>
            <a:r>
              <a:rPr lang="en-US" dirty="0" err="1">
                <a:solidFill>
                  <a:schemeClr val="tx2"/>
                </a:solidFill>
                <a:ea typeface="Calibri"/>
                <a:cs typeface="Calibri"/>
              </a:rPr>
              <a:t>hulpmiddel</a:t>
            </a:r>
            <a:r>
              <a:rPr lang="en-US" dirty="0">
                <a:solidFill>
                  <a:schemeClr val="tx2"/>
                </a:solidFill>
                <a:ea typeface="Calibri"/>
                <a:cs typeface="Calibri"/>
              </a:rPr>
              <a:t> </a:t>
            </a:r>
            <a:r>
              <a:rPr lang="en-US" dirty="0" err="1">
                <a:solidFill>
                  <a:schemeClr val="tx2"/>
                </a:solidFill>
                <a:ea typeface="Calibri"/>
                <a:cs typeface="Calibri"/>
              </a:rPr>
              <a:t>dat</a:t>
            </a:r>
            <a:r>
              <a:rPr lang="en-US" dirty="0">
                <a:solidFill>
                  <a:schemeClr val="tx2"/>
                </a:solidFill>
                <a:ea typeface="Calibri"/>
                <a:cs typeface="Calibri"/>
              </a:rPr>
              <a:t> </a:t>
            </a:r>
            <a:r>
              <a:rPr lang="en-US" dirty="0" err="1">
                <a:solidFill>
                  <a:schemeClr val="tx2"/>
                </a:solidFill>
                <a:ea typeface="Calibri"/>
                <a:cs typeface="Calibri"/>
              </a:rPr>
              <a:t>eenvoudig</a:t>
            </a:r>
            <a:r>
              <a:rPr lang="en-US" dirty="0">
                <a:solidFill>
                  <a:schemeClr val="tx2"/>
                </a:solidFill>
                <a:ea typeface="Calibri"/>
                <a:cs typeface="Calibri"/>
              </a:rPr>
              <a:t> </a:t>
            </a:r>
            <a:r>
              <a:rPr lang="en-US" dirty="0" err="1">
                <a:solidFill>
                  <a:schemeClr val="tx2"/>
                </a:solidFill>
                <a:ea typeface="Calibri"/>
                <a:cs typeface="Calibri"/>
              </a:rPr>
              <a:t>ingezet</a:t>
            </a:r>
            <a:r>
              <a:rPr lang="en-US" dirty="0">
                <a:solidFill>
                  <a:schemeClr val="tx2"/>
                </a:solidFill>
                <a:ea typeface="Calibri"/>
                <a:cs typeface="Calibri"/>
              </a:rPr>
              <a:t> </a:t>
            </a:r>
            <a:r>
              <a:rPr lang="en-US" dirty="0" err="1">
                <a:solidFill>
                  <a:schemeClr val="tx2"/>
                </a:solidFill>
                <a:ea typeface="Calibri"/>
                <a:cs typeface="Calibri"/>
              </a:rPr>
              <a:t>kan</a:t>
            </a:r>
            <a:r>
              <a:rPr lang="en-US" dirty="0">
                <a:solidFill>
                  <a:schemeClr val="tx2"/>
                </a:solidFill>
                <a:ea typeface="Calibri"/>
                <a:cs typeface="Calibri"/>
              </a:rPr>
              <a:t> </a:t>
            </a:r>
            <a:r>
              <a:rPr lang="en-US" dirty="0" err="1">
                <a:solidFill>
                  <a:schemeClr val="tx2"/>
                </a:solidFill>
                <a:ea typeface="Calibri"/>
                <a:cs typeface="Calibri"/>
              </a:rPr>
              <a:t>worden</a:t>
            </a:r>
            <a:r>
              <a:rPr lang="en-US" dirty="0">
                <a:solidFill>
                  <a:schemeClr val="tx2"/>
                </a:solidFill>
                <a:ea typeface="Calibri"/>
                <a:cs typeface="Calibri"/>
              </a:rPr>
              <a:t> om in </a:t>
            </a:r>
            <a:r>
              <a:rPr lang="en-US" dirty="0" err="1">
                <a:solidFill>
                  <a:schemeClr val="tx2"/>
                </a:solidFill>
                <a:ea typeface="Calibri"/>
                <a:cs typeface="Calibri"/>
              </a:rPr>
              <a:t>korte</a:t>
            </a:r>
            <a:r>
              <a:rPr lang="en-US" dirty="0">
                <a:solidFill>
                  <a:schemeClr val="tx2"/>
                </a:solidFill>
                <a:ea typeface="Calibri"/>
                <a:cs typeface="Calibri"/>
              </a:rPr>
              <a:t> </a:t>
            </a:r>
            <a:r>
              <a:rPr lang="en-US" dirty="0" err="1">
                <a:solidFill>
                  <a:schemeClr val="tx2"/>
                </a:solidFill>
                <a:ea typeface="Calibri"/>
                <a:cs typeface="Calibri"/>
              </a:rPr>
              <a:t>tijd</a:t>
            </a:r>
            <a:r>
              <a:rPr lang="en-US" dirty="0">
                <a:solidFill>
                  <a:schemeClr val="tx2"/>
                </a:solidFill>
                <a:ea typeface="Calibri"/>
                <a:cs typeface="Calibri"/>
              </a:rPr>
              <a:t> de pet van de </a:t>
            </a:r>
            <a:r>
              <a:rPr lang="en-US" dirty="0" err="1">
                <a:solidFill>
                  <a:schemeClr val="tx2"/>
                </a:solidFill>
                <a:ea typeface="Calibri"/>
                <a:cs typeface="Calibri"/>
              </a:rPr>
              <a:t>klant</a:t>
            </a:r>
            <a:r>
              <a:rPr lang="en-US" dirty="0">
                <a:solidFill>
                  <a:schemeClr val="tx2"/>
                </a:solidFill>
                <a:ea typeface="Calibri"/>
                <a:cs typeface="Calibri"/>
              </a:rPr>
              <a:t> op </a:t>
            </a:r>
            <a:r>
              <a:rPr lang="en-US" dirty="0" err="1">
                <a:solidFill>
                  <a:schemeClr val="tx2"/>
                </a:solidFill>
                <a:ea typeface="Calibri"/>
                <a:cs typeface="Calibri"/>
              </a:rPr>
              <a:t>te</a:t>
            </a:r>
            <a:r>
              <a:rPr lang="en-US" dirty="0">
                <a:solidFill>
                  <a:schemeClr val="tx2"/>
                </a:solidFill>
                <a:ea typeface="Calibri"/>
                <a:cs typeface="Calibri"/>
              </a:rPr>
              <a:t> </a:t>
            </a:r>
            <a:r>
              <a:rPr lang="en-US" dirty="0" err="1">
                <a:solidFill>
                  <a:schemeClr val="tx2"/>
                </a:solidFill>
                <a:ea typeface="Calibri"/>
                <a:cs typeface="Calibri"/>
              </a:rPr>
              <a:t>zetten</a:t>
            </a:r>
            <a:r>
              <a:rPr lang="en-US" dirty="0">
                <a:solidFill>
                  <a:schemeClr val="tx2"/>
                </a:solidFill>
                <a:ea typeface="Calibri"/>
                <a:cs typeface="Calibri"/>
              </a:rPr>
              <a:t> </a:t>
            </a:r>
            <a:r>
              <a:rPr lang="en-US" dirty="0" err="1">
                <a:solidFill>
                  <a:schemeClr val="tx2"/>
                </a:solidFill>
                <a:ea typeface="Calibri"/>
                <a:cs typeface="Calibri"/>
              </a:rPr>
              <a:t>en</a:t>
            </a:r>
            <a:r>
              <a:rPr lang="en-US" dirty="0">
                <a:solidFill>
                  <a:schemeClr val="tx2"/>
                </a:solidFill>
                <a:ea typeface="Calibri"/>
                <a:cs typeface="Calibri"/>
              </a:rPr>
              <a:t> in </a:t>
            </a:r>
            <a:r>
              <a:rPr lang="en-US" dirty="0" err="1">
                <a:solidFill>
                  <a:schemeClr val="tx2"/>
                </a:solidFill>
                <a:ea typeface="Calibri"/>
                <a:cs typeface="Calibri"/>
              </a:rPr>
              <a:t>zijn</a:t>
            </a:r>
            <a:r>
              <a:rPr lang="en-US" dirty="0">
                <a:solidFill>
                  <a:schemeClr val="tx2"/>
                </a:solidFill>
                <a:ea typeface="Calibri"/>
                <a:cs typeface="Calibri"/>
              </a:rPr>
              <a:t>/ </a:t>
            </a:r>
            <a:r>
              <a:rPr lang="en-US" dirty="0" err="1">
                <a:solidFill>
                  <a:schemeClr val="tx2"/>
                </a:solidFill>
                <a:ea typeface="Calibri"/>
                <a:cs typeface="Calibri"/>
              </a:rPr>
              <a:t>haar</a:t>
            </a:r>
            <a:r>
              <a:rPr lang="en-US" dirty="0">
                <a:solidFill>
                  <a:schemeClr val="tx2"/>
                </a:solidFill>
                <a:ea typeface="Calibri"/>
                <a:cs typeface="Calibri"/>
              </a:rPr>
              <a:t> </a:t>
            </a:r>
            <a:r>
              <a:rPr lang="en-US" dirty="0" err="1">
                <a:solidFill>
                  <a:schemeClr val="tx2"/>
                </a:solidFill>
                <a:ea typeface="Calibri"/>
                <a:cs typeface="Calibri"/>
              </a:rPr>
              <a:t>leefwereld</a:t>
            </a:r>
            <a:r>
              <a:rPr lang="en-US" dirty="0">
                <a:solidFill>
                  <a:schemeClr val="tx2"/>
                </a:solidFill>
                <a:ea typeface="Calibri"/>
                <a:cs typeface="Calibri"/>
              </a:rPr>
              <a:t> </a:t>
            </a:r>
            <a:r>
              <a:rPr lang="en-US" dirty="0" err="1">
                <a:solidFill>
                  <a:schemeClr val="tx2"/>
                </a:solidFill>
                <a:ea typeface="Calibri"/>
                <a:cs typeface="Calibri"/>
              </a:rPr>
              <a:t>te</a:t>
            </a:r>
            <a:r>
              <a:rPr lang="en-US" dirty="0">
                <a:solidFill>
                  <a:schemeClr val="tx2"/>
                </a:solidFill>
                <a:ea typeface="Calibri"/>
                <a:cs typeface="Calibri"/>
              </a:rPr>
              <a:t> </a:t>
            </a:r>
            <a:r>
              <a:rPr lang="en-US" dirty="0" err="1">
                <a:solidFill>
                  <a:schemeClr val="tx2"/>
                </a:solidFill>
                <a:ea typeface="Calibri"/>
                <a:cs typeface="Calibri"/>
              </a:rPr>
              <a:t>stappen</a:t>
            </a:r>
            <a:r>
              <a:rPr lang="en-US" dirty="0">
                <a:solidFill>
                  <a:schemeClr val="tx2"/>
                </a:solidFill>
                <a:ea typeface="Calibri"/>
                <a:cs typeface="Calibri"/>
              </a:rPr>
              <a:t>.</a:t>
            </a:r>
          </a:p>
        </p:txBody>
      </p:sp>
      <p:sp>
        <p:nvSpPr>
          <p:cNvPr id="4" name="Tijdelijke aanduiding voor dianummer 3"/>
          <p:cNvSpPr>
            <a:spLocks noGrp="1"/>
          </p:cNvSpPr>
          <p:nvPr>
            <p:ph type="sldNum" sz="quarter" idx="5"/>
          </p:nvPr>
        </p:nvSpPr>
        <p:spPr/>
        <p:txBody>
          <a:bodyPr/>
          <a:lstStyle/>
          <a:p>
            <a:fld id="{FCEDC729-7D47-7F4F-8A93-E45EB3FB5BAB}" type="slidenum">
              <a:rPr lang="nl-NL" smtClean="0"/>
              <a:t>11</a:t>
            </a:fld>
            <a:endParaRPr lang="nl-NL"/>
          </a:p>
        </p:txBody>
      </p:sp>
    </p:spTree>
    <p:extLst>
      <p:ext uri="{BB962C8B-B14F-4D97-AF65-F5344CB8AC3E}">
        <p14:creationId xmlns:p14="http://schemas.microsoft.com/office/powerpoint/2010/main" val="91746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DA935-8648-8407-67AC-3A3446681D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4D157B-D47E-EAC2-648F-FD5AA237644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6B99B1-F959-A5F5-B33D-BE5C8DDDB89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404B423-E60A-DB55-1D84-A704051A972F}"/>
              </a:ext>
            </a:extLst>
          </p:cNvPr>
          <p:cNvSpPr>
            <a:spLocks noGrp="1"/>
          </p:cNvSpPr>
          <p:nvPr>
            <p:ph type="sldNum" sz="quarter" idx="5"/>
          </p:nvPr>
        </p:nvSpPr>
        <p:spPr/>
        <p:txBody>
          <a:bodyPr/>
          <a:lstStyle/>
          <a:p>
            <a:fld id="{FCEDC729-7D47-7F4F-8A93-E45EB3FB5BAB}" type="slidenum">
              <a:rPr lang="nl-NL" smtClean="0"/>
              <a:t>13</a:t>
            </a:fld>
            <a:endParaRPr lang="nl-NL"/>
          </a:p>
        </p:txBody>
      </p:sp>
    </p:spTree>
    <p:extLst>
      <p:ext uri="{BB962C8B-B14F-4D97-AF65-F5344CB8AC3E}">
        <p14:creationId xmlns:p14="http://schemas.microsoft.com/office/powerpoint/2010/main" val="179730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Verdeel de groep in groepjes van max. 4 personen. </a:t>
            </a:r>
          </a:p>
        </p:txBody>
      </p:sp>
      <p:sp>
        <p:nvSpPr>
          <p:cNvPr id="4" name="Tijdelijke aanduiding voor dianummer 3"/>
          <p:cNvSpPr>
            <a:spLocks noGrp="1"/>
          </p:cNvSpPr>
          <p:nvPr>
            <p:ph type="sldNum" sz="quarter" idx="5"/>
          </p:nvPr>
        </p:nvSpPr>
        <p:spPr/>
        <p:txBody>
          <a:bodyPr/>
          <a:lstStyle/>
          <a:p>
            <a:fld id="{FCEDC729-7D47-7F4F-8A93-E45EB3FB5BAB}" type="slidenum">
              <a:rPr lang="nl-NL" smtClean="0"/>
              <a:t>14</a:t>
            </a:fld>
            <a:endParaRPr lang="nl-NL"/>
          </a:p>
        </p:txBody>
      </p:sp>
    </p:spTree>
    <p:extLst>
      <p:ext uri="{BB962C8B-B14F-4D97-AF65-F5344CB8AC3E}">
        <p14:creationId xmlns:p14="http://schemas.microsoft.com/office/powerpoint/2010/main" val="157302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9F46-8894-962A-B827-B21B75BD9E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EE05BF-39B8-A623-656C-035B7F05C0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9BF13CE-C007-77B2-8C1D-820136362809}"/>
              </a:ext>
            </a:extLst>
          </p:cNvPr>
          <p:cNvSpPr>
            <a:spLocks noGrp="1"/>
          </p:cNvSpPr>
          <p:nvPr>
            <p:ph type="body" idx="1"/>
          </p:nvPr>
        </p:nvSpPr>
        <p:spPr/>
        <p:txBody>
          <a:bodyPr/>
          <a:lstStyle/>
          <a:p>
            <a:r>
              <a:rPr lang="nl-NL" dirty="0"/>
              <a:t>Verdeel de groep in groepjes van max. 4 personen. </a:t>
            </a:r>
          </a:p>
        </p:txBody>
      </p:sp>
      <p:sp>
        <p:nvSpPr>
          <p:cNvPr id="4" name="Tijdelijke aanduiding voor dianummer 3">
            <a:extLst>
              <a:ext uri="{FF2B5EF4-FFF2-40B4-BE49-F238E27FC236}">
                <a16:creationId xmlns:a16="http://schemas.microsoft.com/office/drawing/2014/main" id="{A9010B1D-E6E9-368A-49A8-786668B480A0}"/>
              </a:ext>
            </a:extLst>
          </p:cNvPr>
          <p:cNvSpPr>
            <a:spLocks noGrp="1"/>
          </p:cNvSpPr>
          <p:nvPr>
            <p:ph type="sldNum" sz="quarter" idx="5"/>
          </p:nvPr>
        </p:nvSpPr>
        <p:spPr/>
        <p:txBody>
          <a:bodyPr/>
          <a:lstStyle/>
          <a:p>
            <a:fld id="{FCEDC729-7D47-7F4F-8A93-E45EB3FB5BAB}" type="slidenum">
              <a:rPr lang="nl-NL" smtClean="0"/>
              <a:t>15</a:t>
            </a:fld>
            <a:endParaRPr lang="nl-NL"/>
          </a:p>
        </p:txBody>
      </p:sp>
    </p:spTree>
    <p:extLst>
      <p:ext uri="{BB962C8B-B14F-4D97-AF65-F5344CB8AC3E}">
        <p14:creationId xmlns:p14="http://schemas.microsoft.com/office/powerpoint/2010/main" val="178695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C652-37B7-C606-46EC-BCD07CCDDC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F4E20F-4C3A-201B-62B1-FAEEEA42AC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ED63CD-B984-04B0-728B-B9848F4BF55C}"/>
              </a:ext>
            </a:extLst>
          </p:cNvPr>
          <p:cNvSpPr>
            <a:spLocks noGrp="1"/>
          </p:cNvSpPr>
          <p:nvPr>
            <p:ph type="body" idx="1"/>
          </p:nvPr>
        </p:nvSpPr>
        <p:spPr/>
        <p:txBody>
          <a:bodyPr/>
          <a:lstStyle/>
          <a:p>
            <a:r>
              <a:rPr lang="nl-NL" dirty="0"/>
              <a:t>Verdeel de groep in 2 groepen, en doe beide de helft van de klantreis. </a:t>
            </a:r>
          </a:p>
        </p:txBody>
      </p:sp>
      <p:sp>
        <p:nvSpPr>
          <p:cNvPr id="4" name="Tijdelijke aanduiding voor dianummer 3">
            <a:extLst>
              <a:ext uri="{FF2B5EF4-FFF2-40B4-BE49-F238E27FC236}">
                <a16:creationId xmlns:a16="http://schemas.microsoft.com/office/drawing/2014/main" id="{D6273ED1-1BD3-4D70-FB76-CAA99F9FD878}"/>
              </a:ext>
            </a:extLst>
          </p:cNvPr>
          <p:cNvSpPr>
            <a:spLocks noGrp="1"/>
          </p:cNvSpPr>
          <p:nvPr>
            <p:ph type="sldNum" sz="quarter" idx="5"/>
          </p:nvPr>
        </p:nvSpPr>
        <p:spPr/>
        <p:txBody>
          <a:bodyPr/>
          <a:lstStyle/>
          <a:p>
            <a:fld id="{FCEDC729-7D47-7F4F-8A93-E45EB3FB5BAB}" type="slidenum">
              <a:rPr lang="nl-NL" smtClean="0"/>
              <a:t>16</a:t>
            </a:fld>
            <a:endParaRPr lang="nl-NL"/>
          </a:p>
        </p:txBody>
      </p:sp>
    </p:spTree>
    <p:extLst>
      <p:ext uri="{BB962C8B-B14F-4D97-AF65-F5344CB8AC3E}">
        <p14:creationId xmlns:p14="http://schemas.microsoft.com/office/powerpoint/2010/main" val="100705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D6087-02B9-4D19-7F24-8EF93AD772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F763575-BD09-0962-8F73-6D6CB30919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818A3B-96D3-D14E-AFAB-17036D523E8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02A7071-46DD-B6EB-60FF-90F34CCFD3B4}"/>
              </a:ext>
            </a:extLst>
          </p:cNvPr>
          <p:cNvSpPr>
            <a:spLocks noGrp="1"/>
          </p:cNvSpPr>
          <p:nvPr>
            <p:ph type="sldNum" sz="quarter" idx="5"/>
          </p:nvPr>
        </p:nvSpPr>
        <p:spPr/>
        <p:txBody>
          <a:bodyPr/>
          <a:lstStyle/>
          <a:p>
            <a:fld id="{FCEDC729-7D47-7F4F-8A93-E45EB3FB5BAB}" type="slidenum">
              <a:rPr lang="nl-NL" smtClean="0"/>
              <a:t>18</a:t>
            </a:fld>
            <a:endParaRPr lang="nl-NL"/>
          </a:p>
        </p:txBody>
      </p:sp>
    </p:spTree>
    <p:extLst>
      <p:ext uri="{BB962C8B-B14F-4D97-AF65-F5344CB8AC3E}">
        <p14:creationId xmlns:p14="http://schemas.microsoft.com/office/powerpoint/2010/main" val="1149003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01BC1-EFE9-8284-CA94-9C800B7D81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3F6225-D962-B75A-2296-CEC1B28231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98AE6C-7286-67C7-D1AB-04814AAA61BF}"/>
              </a:ext>
            </a:extLst>
          </p:cNvPr>
          <p:cNvSpPr>
            <a:spLocks noGrp="1"/>
          </p:cNvSpPr>
          <p:nvPr>
            <p:ph type="body" idx="1"/>
          </p:nvPr>
        </p:nvSpPr>
        <p:spPr/>
        <p:txBody>
          <a:bodyPr/>
          <a:lstStyle/>
          <a:p>
            <a:r>
              <a:rPr lang="nl-NL" dirty="0"/>
              <a:t>Verdeel de groep in 2 groepen, en doe beide de helft van de klantreis. </a:t>
            </a:r>
            <a:br>
              <a:rPr lang="nl-NL" dirty="0">
                <a:cs typeface="+mn-lt"/>
              </a:rPr>
            </a:br>
            <a:br>
              <a:rPr lang="nl-NL" dirty="0">
                <a:cs typeface="+mn-lt"/>
              </a:rPr>
            </a:br>
            <a:r>
              <a:rPr lang="nl-NL" dirty="0">
                <a:solidFill>
                  <a:srgbClr val="333333"/>
                </a:solidFill>
              </a:rPr>
              <a:t>De momenten van de waarheid hoeft nu perse een moment te zijn die een relatie heeft met jouw organisatie. Juist bij een overheidsdienstverlening liggen de momenten die belangrijk zijn voor een klanten, buiten de </a:t>
            </a:r>
            <a:r>
              <a:rPr lang="nl-NL" err="1">
                <a:solidFill>
                  <a:srgbClr val="333333"/>
                </a:solidFill>
              </a:rPr>
              <a:t>beinvloedingssfeer</a:t>
            </a:r>
            <a:r>
              <a:rPr lang="nl-NL" dirty="0">
                <a:solidFill>
                  <a:srgbClr val="333333"/>
                </a:solidFill>
              </a:rPr>
              <a:t> van de organisatie. En toch is het belangrijk om dit te beseffen en daar eventueel op in te spelen. Denk bij de verduurzamingssubsidie aan het moment dat de zonnepanelen geld opleveren. Dat is vaak het belangrijkste voor een aanvragen van de </a:t>
            </a:r>
            <a:r>
              <a:rPr lang="nl-NL" err="1">
                <a:solidFill>
                  <a:srgbClr val="333333"/>
                </a:solidFill>
              </a:rPr>
              <a:t>subsdie</a:t>
            </a:r>
            <a:r>
              <a:rPr lang="nl-NL" dirty="0">
                <a:solidFill>
                  <a:srgbClr val="333333"/>
                </a:solidFill>
              </a:rPr>
              <a:t>. De rest is een noodzakelijk kwaad. </a:t>
            </a:r>
            <a:endParaRPr lang="nl-NL" dirty="0">
              <a:ea typeface="Calibri"/>
              <a:cs typeface="Calibri"/>
            </a:endParaRPr>
          </a:p>
          <a:p>
            <a:endParaRPr lang="nl-NL" dirty="0">
              <a:ea typeface="Calibri"/>
              <a:cs typeface="Calibri"/>
            </a:endParaRPr>
          </a:p>
          <a:p>
            <a:endParaRPr lang="nl-NL" dirty="0">
              <a:ea typeface="Calibri"/>
              <a:cs typeface="Calibri"/>
            </a:endParaRPr>
          </a:p>
        </p:txBody>
      </p:sp>
      <p:sp>
        <p:nvSpPr>
          <p:cNvPr id="4" name="Tijdelijke aanduiding voor dianummer 3">
            <a:extLst>
              <a:ext uri="{FF2B5EF4-FFF2-40B4-BE49-F238E27FC236}">
                <a16:creationId xmlns:a16="http://schemas.microsoft.com/office/drawing/2014/main" id="{F8B54AC7-1E20-951C-CCDE-E58AF953B6DB}"/>
              </a:ext>
            </a:extLst>
          </p:cNvPr>
          <p:cNvSpPr>
            <a:spLocks noGrp="1"/>
          </p:cNvSpPr>
          <p:nvPr>
            <p:ph type="sldNum" sz="quarter" idx="5"/>
          </p:nvPr>
        </p:nvSpPr>
        <p:spPr/>
        <p:txBody>
          <a:bodyPr/>
          <a:lstStyle/>
          <a:p>
            <a:fld id="{FCEDC729-7D47-7F4F-8A93-E45EB3FB5BAB}" type="slidenum">
              <a:rPr lang="nl-NL" smtClean="0"/>
              <a:t>19</a:t>
            </a:fld>
            <a:endParaRPr lang="nl-NL"/>
          </a:p>
        </p:txBody>
      </p:sp>
    </p:spTree>
    <p:extLst>
      <p:ext uri="{BB962C8B-B14F-4D97-AF65-F5344CB8AC3E}">
        <p14:creationId xmlns:p14="http://schemas.microsoft.com/office/powerpoint/2010/main" val="392929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C409-04D6-779C-C7D4-8AA2E2B296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7C9F8B-3663-838F-2FC1-13A80B509E2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D310E1-F0E7-568E-5579-19E965BCC52E}"/>
              </a:ext>
            </a:extLst>
          </p:cNvPr>
          <p:cNvSpPr>
            <a:spLocks noGrp="1"/>
          </p:cNvSpPr>
          <p:nvPr>
            <p:ph type="body" idx="1"/>
          </p:nvPr>
        </p:nvSpPr>
        <p:spPr/>
        <p:txBody>
          <a:bodyPr/>
          <a:lstStyle/>
          <a:p>
            <a:r>
              <a:rPr lang="nl-NL" dirty="0">
                <a:solidFill>
                  <a:srgbClr val="333333"/>
                </a:solidFill>
              </a:rPr>
              <a:t>Het gaat hier nu nog om </a:t>
            </a:r>
            <a:r>
              <a:rPr lang="nl-NL" err="1">
                <a:solidFill>
                  <a:srgbClr val="333333"/>
                </a:solidFill>
              </a:rPr>
              <a:t>om</a:t>
            </a:r>
            <a:r>
              <a:rPr lang="nl-NL" dirty="0">
                <a:solidFill>
                  <a:srgbClr val="333333"/>
                </a:solidFill>
              </a:rPr>
              <a:t> een gedeeld begrip te krijgen van wat er nou echt aan de hand is. En wie daarvan moet weten. Eventuele </a:t>
            </a:r>
            <a:r>
              <a:rPr lang="nl-NL" err="1">
                <a:solidFill>
                  <a:srgbClr val="333333"/>
                </a:solidFill>
              </a:rPr>
              <a:t>quickwins</a:t>
            </a:r>
            <a:r>
              <a:rPr lang="nl-NL" dirty="0">
                <a:solidFill>
                  <a:srgbClr val="333333"/>
                </a:solidFill>
              </a:rPr>
              <a:t> kunnen door de deelnemers zelf meegenomen worden, maar verder nog geen energie steken in het werken aan verbeteringen. Het gaat er nu om dat je het uitwerkt, en het klantreisverhaal kan delen, zodat er bewustwording ontstaat en er vanzelf een wens ontstaat om bepaalde dingen anders aan te pakken. Zonder dat jij degene bent die dat vindt. Daarmee </a:t>
            </a:r>
            <a:r>
              <a:rPr lang="nl-NL" err="1">
                <a:solidFill>
                  <a:srgbClr val="333333"/>
                </a:solidFill>
              </a:rPr>
              <a:t>creeer</a:t>
            </a:r>
            <a:r>
              <a:rPr lang="nl-NL" dirty="0">
                <a:solidFill>
                  <a:srgbClr val="333333"/>
                </a:solidFill>
              </a:rPr>
              <a:t> je eigenaarschap en draagvlak. </a:t>
            </a:r>
            <a:endParaRPr lang="nl-NL" dirty="0"/>
          </a:p>
        </p:txBody>
      </p:sp>
      <p:sp>
        <p:nvSpPr>
          <p:cNvPr id="4" name="Tijdelijke aanduiding voor dianummer 3">
            <a:extLst>
              <a:ext uri="{FF2B5EF4-FFF2-40B4-BE49-F238E27FC236}">
                <a16:creationId xmlns:a16="http://schemas.microsoft.com/office/drawing/2014/main" id="{124D3EA2-4F24-F053-B477-34D6D3BDC949}"/>
              </a:ext>
            </a:extLst>
          </p:cNvPr>
          <p:cNvSpPr>
            <a:spLocks noGrp="1"/>
          </p:cNvSpPr>
          <p:nvPr>
            <p:ph type="sldNum" sz="quarter" idx="5"/>
          </p:nvPr>
        </p:nvSpPr>
        <p:spPr/>
        <p:txBody>
          <a:bodyPr/>
          <a:lstStyle/>
          <a:p>
            <a:fld id="{FCEDC729-7D47-7F4F-8A93-E45EB3FB5BAB}" type="slidenum">
              <a:rPr lang="nl-NL" smtClean="0"/>
              <a:t>20</a:t>
            </a:fld>
            <a:endParaRPr lang="nl-NL"/>
          </a:p>
        </p:txBody>
      </p:sp>
    </p:spTree>
    <p:extLst>
      <p:ext uri="{BB962C8B-B14F-4D97-AF65-F5344CB8AC3E}">
        <p14:creationId xmlns:p14="http://schemas.microsoft.com/office/powerpoint/2010/main" val="114156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2B513-459F-1CC0-AE10-6B691C65CE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2630EC-7172-D7FF-3298-6E4CBA2642C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DD86EB-DFFD-3326-0359-F603AA949E25}"/>
              </a:ext>
            </a:extLst>
          </p:cNvPr>
          <p:cNvSpPr>
            <a:spLocks noGrp="1"/>
          </p:cNvSpPr>
          <p:nvPr>
            <p:ph type="body" idx="1"/>
          </p:nvPr>
        </p:nvSpPr>
        <p:spPr/>
        <p:txBody>
          <a:bodyPr/>
          <a:lstStyle/>
          <a:p>
            <a:r>
              <a:rPr lang="nl-NL" dirty="0"/>
              <a:t>Tip: bekijk de parkeerflap. </a:t>
            </a:r>
          </a:p>
        </p:txBody>
      </p:sp>
      <p:sp>
        <p:nvSpPr>
          <p:cNvPr id="4" name="Tijdelijke aanduiding voor dianummer 3">
            <a:extLst>
              <a:ext uri="{FF2B5EF4-FFF2-40B4-BE49-F238E27FC236}">
                <a16:creationId xmlns:a16="http://schemas.microsoft.com/office/drawing/2014/main" id="{826F8A52-DD12-6724-DFAE-B359A7C37F26}"/>
              </a:ext>
            </a:extLst>
          </p:cNvPr>
          <p:cNvSpPr>
            <a:spLocks noGrp="1"/>
          </p:cNvSpPr>
          <p:nvPr>
            <p:ph type="sldNum" sz="quarter" idx="5"/>
          </p:nvPr>
        </p:nvSpPr>
        <p:spPr/>
        <p:txBody>
          <a:bodyPr/>
          <a:lstStyle/>
          <a:p>
            <a:fld id="{FCEDC729-7D47-7F4F-8A93-E45EB3FB5BAB}" type="slidenum">
              <a:rPr lang="nl-NL" smtClean="0"/>
              <a:t>21</a:t>
            </a:fld>
            <a:endParaRPr lang="nl-NL"/>
          </a:p>
        </p:txBody>
      </p:sp>
    </p:spTree>
    <p:extLst>
      <p:ext uri="{BB962C8B-B14F-4D97-AF65-F5344CB8AC3E}">
        <p14:creationId xmlns:p14="http://schemas.microsoft.com/office/powerpoint/2010/main" val="335823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EDC729-7D47-7F4F-8A93-E45EB3FB5BAB}" type="slidenum">
              <a:rPr lang="nl-NL" smtClean="0"/>
              <a:t>3</a:t>
            </a:fld>
            <a:endParaRPr lang="nl-NL"/>
          </a:p>
        </p:txBody>
      </p:sp>
    </p:spTree>
    <p:extLst>
      <p:ext uri="{BB962C8B-B14F-4D97-AF65-F5344CB8AC3E}">
        <p14:creationId xmlns:p14="http://schemas.microsoft.com/office/powerpoint/2010/main" val="377571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DE05-0368-D688-3C86-8F02C62B91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F491E6-6842-1BA8-8A7B-AF3C1D67EC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036563-386D-D062-D4F7-47E112F8709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8926AE6-E581-783F-8A53-3CE8E580A94C}"/>
              </a:ext>
            </a:extLst>
          </p:cNvPr>
          <p:cNvSpPr>
            <a:spLocks noGrp="1"/>
          </p:cNvSpPr>
          <p:nvPr>
            <p:ph type="sldNum" sz="quarter" idx="5"/>
          </p:nvPr>
        </p:nvSpPr>
        <p:spPr/>
        <p:txBody>
          <a:bodyPr/>
          <a:lstStyle/>
          <a:p>
            <a:fld id="{FCEDC729-7D47-7F4F-8A93-E45EB3FB5BAB}" type="slidenum">
              <a:rPr lang="nl-NL" smtClean="0"/>
              <a:t>4</a:t>
            </a:fld>
            <a:endParaRPr lang="nl-NL"/>
          </a:p>
        </p:txBody>
      </p:sp>
    </p:spTree>
    <p:extLst>
      <p:ext uri="{BB962C8B-B14F-4D97-AF65-F5344CB8AC3E}">
        <p14:creationId xmlns:p14="http://schemas.microsoft.com/office/powerpoint/2010/main" val="29906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Bedenk hoe je elkaar wil voorstellen, voor als niet iedereen elkaar kent. </a:t>
            </a:r>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44032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12C6-0A2A-C6C7-6842-E554494A1C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B5A626-F92B-A603-B3D5-3D37BB9867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C97F00-323C-D801-7EF0-7A739522B50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5EEA488-4E9A-BC43-CCDA-613AA0080925}"/>
              </a:ext>
            </a:extLst>
          </p:cNvPr>
          <p:cNvSpPr>
            <a:spLocks noGrp="1"/>
          </p:cNvSpPr>
          <p:nvPr>
            <p:ph type="sldNum" sz="quarter" idx="5"/>
          </p:nvPr>
        </p:nvSpPr>
        <p:spPr/>
        <p:txBody>
          <a:bodyPr/>
          <a:lstStyle/>
          <a:p>
            <a:fld id="{FCEDC729-7D47-7F4F-8A93-E45EB3FB5BAB}" type="slidenum">
              <a:rPr lang="nl-NL" smtClean="0"/>
              <a:t>6</a:t>
            </a:fld>
            <a:endParaRPr lang="nl-NL"/>
          </a:p>
        </p:txBody>
      </p:sp>
    </p:spTree>
    <p:extLst>
      <p:ext uri="{BB962C8B-B14F-4D97-AF65-F5344CB8AC3E}">
        <p14:creationId xmlns:p14="http://schemas.microsoft.com/office/powerpoint/2010/main" val="93574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09D0-5426-A8E7-180D-F9A20CE18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5CCD6-8AB6-263B-A546-55B575AB0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F22F6-C6BD-1562-AB60-1DD0D846FB2C}"/>
              </a:ext>
            </a:extLst>
          </p:cNvPr>
          <p:cNvSpPr>
            <a:spLocks noGrp="1"/>
          </p:cNvSpPr>
          <p:nvPr>
            <p:ph type="body" idx="1"/>
          </p:nvPr>
        </p:nvSpPr>
        <p:spPr/>
        <p:txBody>
          <a:bodyPr/>
          <a:lstStyle/>
          <a:p>
            <a:r>
              <a:rPr lang="nl-NL">
                <a:solidFill>
                  <a:srgbClr val="44546A"/>
                </a:solidFill>
                <a:ea typeface="Calibri"/>
                <a:cs typeface="Calibri"/>
              </a:rPr>
              <a:t>Een klantreis is een hulpmiddel waarmee de activiteiten en de ervaring van klanten gestructureerd in beed wordt gebracht. Hiermee krijg je een beeld van de beleving en behoeften van de klant. Daar kun je vervolgens als publieke dienstverlener op inspelen. </a:t>
            </a:r>
            <a:endParaRPr lang="nl-NL"/>
          </a:p>
        </p:txBody>
      </p:sp>
      <p:sp>
        <p:nvSpPr>
          <p:cNvPr id="4" name="Slide Number Placeholder 3">
            <a:extLst>
              <a:ext uri="{FF2B5EF4-FFF2-40B4-BE49-F238E27FC236}">
                <a16:creationId xmlns:a16="http://schemas.microsoft.com/office/drawing/2014/main" id="{DA8834F8-3A5E-8965-44EB-D00B4B56F1CA}"/>
              </a:ext>
            </a:extLst>
          </p:cNvPr>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125318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A1587-1F73-308F-3DF8-B42423858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C7CC2-5AD7-81F7-879C-1CC9AEA73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B4810-C71A-A1A5-6139-46491356F99F}"/>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5310488F-0930-807E-97D0-7DAE0392FAFA}"/>
              </a:ext>
            </a:extLst>
          </p:cNvPr>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36667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4E32F-2102-000C-778E-3CCE6DCC0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EB6C4-2DC7-C36D-EB9D-ED990123A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46969-6B9B-14E4-8AC3-9DCC614A2205}"/>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4E647BFE-C7F0-3B57-EC37-74F45F5CFC1B}"/>
              </a:ext>
            </a:extLst>
          </p:cNvPr>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6819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4ADA8-B9FD-35A4-F1A2-7CBEB7309A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B1FCBF-DF66-BF1D-31A3-90EDABE447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9A83E4-0BFA-55B8-57CB-4EEF3D3AEF5E}"/>
              </a:ext>
            </a:extLst>
          </p:cNvPr>
          <p:cNvSpPr>
            <a:spLocks noGrp="1"/>
          </p:cNvSpPr>
          <p:nvPr>
            <p:ph type="body" idx="1"/>
          </p:nvPr>
        </p:nvSpPr>
        <p:spPr/>
        <p:txBody>
          <a:bodyPr/>
          <a:lstStyle/>
          <a:p>
            <a:r>
              <a:rPr lang="nl-NL" dirty="0"/>
              <a:t>Je ziet hier de 6 stappen met behorende sessies die de klantreis regisseur organiseert. Aangegeven staat waar de nadruk op ligt per sessie. </a:t>
            </a:r>
            <a:endParaRPr lang="en-GB" dirty="0"/>
          </a:p>
          <a:p>
            <a:endParaRPr lang="en-GB" dirty="0"/>
          </a:p>
        </p:txBody>
      </p:sp>
      <p:sp>
        <p:nvSpPr>
          <p:cNvPr id="4" name="Tijdelijke aanduiding voor dianummer 3">
            <a:extLst>
              <a:ext uri="{FF2B5EF4-FFF2-40B4-BE49-F238E27FC236}">
                <a16:creationId xmlns:a16="http://schemas.microsoft.com/office/drawing/2014/main" id="{86B56715-BA79-2111-DCCE-884DEB1BD6ED}"/>
              </a:ext>
            </a:extLst>
          </p:cNvPr>
          <p:cNvSpPr>
            <a:spLocks noGrp="1"/>
          </p:cNvSpPr>
          <p:nvPr>
            <p:ph type="sldNum" sz="quarter" idx="5"/>
          </p:nvPr>
        </p:nvSpPr>
        <p:spPr/>
        <p:txBody>
          <a:bodyPr/>
          <a:lstStyle/>
          <a:p>
            <a:fld id="{AE98F07C-44FD-4C04-B55D-71B7693C42CC}" type="slidenum">
              <a:rPr lang="en-GB" smtClean="0"/>
              <a:t>10</a:t>
            </a:fld>
            <a:endParaRPr lang="en-GB"/>
          </a:p>
        </p:txBody>
      </p:sp>
    </p:spTree>
    <p:extLst>
      <p:ext uri="{BB962C8B-B14F-4D97-AF65-F5344CB8AC3E}">
        <p14:creationId xmlns:p14="http://schemas.microsoft.com/office/powerpoint/2010/main" val="2702939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1524000" y="1777271"/>
            <a:ext cx="9144000" cy="2387600"/>
          </a:xfrm>
        </p:spPr>
        <p:txBody>
          <a:bodyPr anchor="b">
            <a:normAutofit/>
          </a:bodyPr>
          <a:lstStyle>
            <a:lvl1pPr algn="ctr">
              <a:defRPr sz="8000" baseline="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1524000" y="4392871"/>
            <a:ext cx="9144000" cy="1655762"/>
          </a:xfrm>
        </p:spPr>
        <p:txBody>
          <a:bodyPr/>
          <a:lstStyle>
            <a:lvl1pPr marL="0" indent="0" algn="ctr">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Tree>
    <p:extLst>
      <p:ext uri="{BB962C8B-B14F-4D97-AF65-F5344CB8AC3E}">
        <p14:creationId xmlns:p14="http://schemas.microsoft.com/office/powerpoint/2010/main" val="3908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eige teks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E670A-C952-37DD-3EC8-88A4ED6F18C5}"/>
              </a:ext>
            </a:extLst>
          </p:cNvPr>
          <p:cNvSpPr>
            <a:spLocks noGrp="1"/>
          </p:cNvSpPr>
          <p:nvPr>
            <p:ph type="title"/>
          </p:nvPr>
        </p:nvSpPr>
        <p:spPr>
          <a:xfrm>
            <a:off x="838200" y="210065"/>
            <a:ext cx="10515600" cy="1260389"/>
          </a:xfrm>
        </p:spPr>
        <p:txBody>
          <a:bodyPr>
            <a:normAutofit/>
          </a:bodyPr>
          <a:lstStyle>
            <a:lvl1pPr>
              <a:defRPr sz="4800" baseline="0">
                <a:solidFill>
                  <a:schemeClr val="tx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1E68C9A-9563-0726-1151-93FC30E5955F}"/>
              </a:ext>
            </a:extLst>
          </p:cNvPr>
          <p:cNvSpPr>
            <a:spLocks noGrp="1"/>
          </p:cNvSpPr>
          <p:nvPr>
            <p:ph idx="1"/>
          </p:nvPr>
        </p:nvSpPr>
        <p:spPr/>
        <p:txBody>
          <a:bodyPr/>
          <a:lstStyle>
            <a:lvl1pPr>
              <a:defRPr>
                <a:solidFill>
                  <a:srgbClr val="002F3E"/>
                </a:solidFill>
              </a:defRPr>
            </a:lvl1pPr>
            <a:lvl2pPr>
              <a:defRPr>
                <a:solidFill>
                  <a:srgbClr val="002F3E"/>
                </a:solidFill>
              </a:defRPr>
            </a:lvl2pPr>
            <a:lvl3pPr>
              <a:defRPr>
                <a:solidFill>
                  <a:srgbClr val="002F3E"/>
                </a:solidFill>
              </a:defRPr>
            </a:lvl3pPr>
            <a:lvl4pPr>
              <a:defRPr>
                <a:solidFill>
                  <a:srgbClr val="002F3E"/>
                </a:solidFill>
              </a:defRPr>
            </a:lvl4pPr>
            <a:lvl5pPr>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1724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Beige tekst 1">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46F4FC-C117-4B08-7D5C-AB8F9C5232C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59E670A-C952-37DD-3EC8-88A4ED6F18C5}"/>
              </a:ext>
            </a:extLst>
          </p:cNvPr>
          <p:cNvSpPr>
            <a:spLocks noGrp="1"/>
          </p:cNvSpPr>
          <p:nvPr>
            <p:ph type="title"/>
          </p:nvPr>
        </p:nvSpPr>
        <p:spPr>
          <a:xfrm>
            <a:off x="838200" y="210065"/>
            <a:ext cx="10515600" cy="1260389"/>
          </a:xfrm>
        </p:spPr>
        <p:txBody>
          <a:bodyPr>
            <a:normAutofit/>
          </a:bodyPr>
          <a:lstStyle>
            <a:lvl1pPr>
              <a:defRPr sz="4800" baseline="0">
                <a:solidFill>
                  <a:schemeClr val="tx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1E68C9A-9563-0726-1151-93FC30E5955F}"/>
              </a:ext>
            </a:extLst>
          </p:cNvPr>
          <p:cNvSpPr>
            <a:spLocks noGrp="1"/>
          </p:cNvSpPr>
          <p:nvPr>
            <p:ph idx="1"/>
          </p:nvPr>
        </p:nvSpPr>
        <p:spPr/>
        <p:txBody>
          <a:bodyPr/>
          <a:lstStyle>
            <a:lvl1pPr>
              <a:defRPr>
                <a:solidFill>
                  <a:srgbClr val="002F3E"/>
                </a:solidFill>
              </a:defRPr>
            </a:lvl1pPr>
            <a:lvl2pPr>
              <a:defRPr>
                <a:solidFill>
                  <a:srgbClr val="002F3E"/>
                </a:solidFill>
              </a:defRPr>
            </a:lvl2pPr>
            <a:lvl3pPr>
              <a:defRPr>
                <a:solidFill>
                  <a:srgbClr val="002F3E"/>
                </a:solidFill>
              </a:defRPr>
            </a:lvl3pPr>
            <a:lvl4pPr>
              <a:defRPr>
                <a:solidFill>
                  <a:srgbClr val="002F3E"/>
                </a:solidFill>
              </a:defRPr>
            </a:lvl4pPr>
            <a:lvl5pPr>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639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eige tekst 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1A17B41-4263-8BE4-5EE7-B2E95C889F54}"/>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1C83E414-C858-0D08-AF8C-C74A3E601A95}"/>
              </a:ext>
            </a:extLst>
          </p:cNvPr>
          <p:cNvSpPr>
            <a:spLocks noGrp="1"/>
          </p:cNvSpPr>
          <p:nvPr>
            <p:ph type="title"/>
          </p:nvPr>
        </p:nvSpPr>
        <p:spPr>
          <a:xfrm>
            <a:off x="838200" y="210065"/>
            <a:ext cx="10515600" cy="1260389"/>
          </a:xfrm>
        </p:spPr>
        <p:txBody>
          <a:bodyPr>
            <a:normAutofit/>
          </a:bodyPr>
          <a:lstStyle>
            <a:lvl1pPr>
              <a:defRPr sz="4800">
                <a:solidFill>
                  <a:srgbClr val="002F3E"/>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F3B3600-1ACB-3700-7509-9E71650735D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76B920-D276-1DDF-C73D-C60B2E973C3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9852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eige tekst 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FA662030-B57D-4A64-3BE3-2AC756C47BC5}"/>
              </a:ext>
            </a:extLst>
          </p:cNvPr>
          <p:cNvPicPr>
            <a:picLocks noChangeAspect="1"/>
          </p:cNvPicPr>
          <p:nvPr userDrawn="1"/>
        </p:nvPicPr>
        <p:blipFill>
          <a:blip r:embed="rId2"/>
          <a:srcRect/>
          <a:stretch/>
        </p:blipFill>
        <p:spPr>
          <a:xfrm>
            <a:off x="0" y="0"/>
            <a:ext cx="12192000" cy="6858000"/>
          </a:xfrm>
          <a:prstGeom prst="rect">
            <a:avLst/>
          </a:prstGeom>
        </p:spPr>
      </p:pic>
      <p:sp>
        <p:nvSpPr>
          <p:cNvPr id="3" name="Tijdelijke aanduiding voor tekst 2">
            <a:extLst>
              <a:ext uri="{FF2B5EF4-FFF2-40B4-BE49-F238E27FC236}">
                <a16:creationId xmlns:a16="http://schemas.microsoft.com/office/drawing/2014/main" id="{E5E73951-C21F-601E-7BA4-D67E77D50F61}"/>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Wij gebruiken</a:t>
            </a:r>
          </a:p>
        </p:txBody>
      </p:sp>
      <p:sp>
        <p:nvSpPr>
          <p:cNvPr id="4" name="Tijdelijke aanduiding voor inhoud 3">
            <a:extLst>
              <a:ext uri="{FF2B5EF4-FFF2-40B4-BE49-F238E27FC236}">
                <a16:creationId xmlns:a16="http://schemas.microsoft.com/office/drawing/2014/main" id="{D0DFDA9D-3707-9DC3-DD2B-1414DAF0EB13}"/>
              </a:ext>
            </a:extLst>
          </p:cNvPr>
          <p:cNvSpPr>
            <a:spLocks noGrp="1"/>
          </p:cNvSpPr>
          <p:nvPr>
            <p:ph sz="half" idx="2"/>
          </p:nvPr>
        </p:nvSpPr>
        <p:spPr>
          <a:xfrm>
            <a:off x="839788" y="2505075"/>
            <a:ext cx="5157787" cy="3684588"/>
          </a:xfrm>
        </p:spPr>
        <p:txBody>
          <a:bodyPr/>
          <a:lstStyle>
            <a:lvl1pPr marL="228600" indent="-228600">
              <a:buFontTx/>
              <a:buBlip>
                <a:blip r:embed="rId3">
                  <a:extLst>
                    <a:ext uri="{96DAC541-7B7A-43D3-8B79-37D633B846F1}">
                      <asvg:svgBlip xmlns:asvg="http://schemas.microsoft.com/office/drawing/2016/SVG/main" r:embed="rId4"/>
                    </a:ext>
                  </a:extLst>
                </a:blip>
              </a:buBlip>
              <a:defRPr>
                <a:solidFill>
                  <a:srgbClr val="002F3E"/>
                </a:solidFill>
              </a:defRPr>
            </a:lvl1pPr>
            <a:lvl2pPr marL="685800" indent="-228600">
              <a:buFontTx/>
              <a:buBlip>
                <a:blip r:embed="rId3">
                  <a:extLst>
                    <a:ext uri="{96DAC541-7B7A-43D3-8B79-37D633B846F1}">
                      <asvg:svgBlip xmlns:asvg="http://schemas.microsoft.com/office/drawing/2016/SVG/main" r:embed="rId4"/>
                    </a:ext>
                  </a:extLst>
                </a:blip>
              </a:buBlip>
              <a:defRPr>
                <a:solidFill>
                  <a:srgbClr val="002F3E"/>
                </a:solidFill>
              </a:defRPr>
            </a:lvl2pPr>
            <a:lvl3pPr marL="1143000" indent="-228600">
              <a:buFontTx/>
              <a:buBlip>
                <a:blip r:embed="rId3">
                  <a:extLst>
                    <a:ext uri="{96DAC541-7B7A-43D3-8B79-37D633B846F1}">
                      <asvg:svgBlip xmlns:asvg="http://schemas.microsoft.com/office/drawing/2016/SVG/main" r:embed="rId4"/>
                    </a:ext>
                  </a:extLst>
                </a:blip>
              </a:buBlip>
              <a:defRPr>
                <a:solidFill>
                  <a:srgbClr val="002F3E"/>
                </a:solidFill>
              </a:defRPr>
            </a:lvl3pPr>
            <a:lvl4pPr marL="1600200" indent="-228600">
              <a:buFontTx/>
              <a:buBlip>
                <a:blip r:embed="rId3">
                  <a:extLst>
                    <a:ext uri="{96DAC541-7B7A-43D3-8B79-37D633B846F1}">
                      <asvg:svgBlip xmlns:asvg="http://schemas.microsoft.com/office/drawing/2016/SVG/main" r:embed="rId4"/>
                    </a:ext>
                  </a:extLst>
                </a:blip>
              </a:buBlip>
              <a:defRPr>
                <a:solidFill>
                  <a:srgbClr val="002F3E"/>
                </a:solidFill>
              </a:defRPr>
            </a:lvl4pPr>
            <a:lvl5pPr marL="2057400" indent="-228600">
              <a:buFontTx/>
              <a:buBlip>
                <a:blip r:embed="rId3">
                  <a:extLst>
                    <a:ext uri="{96DAC541-7B7A-43D3-8B79-37D633B846F1}">
                      <asvg:svgBlip xmlns:asvg="http://schemas.microsoft.com/office/drawing/2016/SVG/main" r:embed="rId4"/>
                    </a:ext>
                  </a:extLst>
                </a:blip>
              </a:buBlip>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08AC3E-0E21-AAA3-8180-0C1300996FE1}"/>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Mensen zoeken</a:t>
            </a:r>
          </a:p>
        </p:txBody>
      </p:sp>
      <p:sp>
        <p:nvSpPr>
          <p:cNvPr id="6" name="Tijdelijke aanduiding voor inhoud 5">
            <a:extLst>
              <a:ext uri="{FF2B5EF4-FFF2-40B4-BE49-F238E27FC236}">
                <a16:creationId xmlns:a16="http://schemas.microsoft.com/office/drawing/2014/main" id="{A82C1533-D0B9-0AB6-AB07-C07886B083C8}"/>
              </a:ext>
            </a:extLst>
          </p:cNvPr>
          <p:cNvSpPr>
            <a:spLocks noGrp="1"/>
          </p:cNvSpPr>
          <p:nvPr>
            <p:ph sz="quarter" idx="4"/>
          </p:nvPr>
        </p:nvSpPr>
        <p:spPr>
          <a:xfrm>
            <a:off x="6172200" y="2505075"/>
            <a:ext cx="5183188" cy="3684588"/>
          </a:xfrm>
        </p:spPr>
        <p:txBody>
          <a:bodyPr/>
          <a:lstStyle>
            <a:lvl1pPr marL="228600" indent="-228600">
              <a:buFontTx/>
              <a:buBlip>
                <a:blip r:embed="rId5">
                  <a:extLst>
                    <a:ext uri="{96DAC541-7B7A-43D3-8B79-37D633B846F1}">
                      <asvg:svgBlip xmlns:asvg="http://schemas.microsoft.com/office/drawing/2016/SVG/main" r:embed="rId6"/>
                    </a:ext>
                  </a:extLst>
                </a:blip>
              </a:buBlip>
              <a:defRPr>
                <a:solidFill>
                  <a:srgbClr val="002F3E"/>
                </a:solidFill>
              </a:defRPr>
            </a:lvl1pPr>
            <a:lvl2pPr marL="685800" indent="-228600">
              <a:buFontTx/>
              <a:buBlip>
                <a:blip r:embed="rId5">
                  <a:extLst>
                    <a:ext uri="{96DAC541-7B7A-43D3-8B79-37D633B846F1}">
                      <asvg:svgBlip xmlns:asvg="http://schemas.microsoft.com/office/drawing/2016/SVG/main" r:embed="rId6"/>
                    </a:ext>
                  </a:extLst>
                </a:blip>
              </a:buBlip>
              <a:defRPr>
                <a:solidFill>
                  <a:srgbClr val="002F3E"/>
                </a:solidFill>
              </a:defRPr>
            </a:lvl2pPr>
            <a:lvl3pPr marL="1143000" indent="-228600">
              <a:buFontTx/>
              <a:buBlip>
                <a:blip r:embed="rId5">
                  <a:extLst>
                    <a:ext uri="{96DAC541-7B7A-43D3-8B79-37D633B846F1}">
                      <asvg:svgBlip xmlns:asvg="http://schemas.microsoft.com/office/drawing/2016/SVG/main" r:embed="rId6"/>
                    </a:ext>
                  </a:extLst>
                </a:blip>
              </a:buBlip>
              <a:defRPr>
                <a:solidFill>
                  <a:srgbClr val="002F3E"/>
                </a:solidFill>
              </a:defRPr>
            </a:lvl3pPr>
            <a:lvl4pPr marL="1600200" indent="-228600">
              <a:buFontTx/>
              <a:buBlip>
                <a:blip r:embed="rId5">
                  <a:extLst>
                    <a:ext uri="{96DAC541-7B7A-43D3-8B79-37D633B846F1}">
                      <asvg:svgBlip xmlns:asvg="http://schemas.microsoft.com/office/drawing/2016/SVG/main" r:embed="rId6"/>
                    </a:ext>
                  </a:extLst>
                </a:blip>
              </a:buBlip>
              <a:defRPr>
                <a:solidFill>
                  <a:srgbClr val="002F3E"/>
                </a:solidFill>
              </a:defRPr>
            </a:lvl4pPr>
            <a:lvl5pPr marL="2057400" indent="-228600">
              <a:buFontTx/>
              <a:buBlip>
                <a:blip r:embed="rId5">
                  <a:extLst>
                    <a:ext uri="{96DAC541-7B7A-43D3-8B79-37D633B846F1}">
                      <asvg:svgBlip xmlns:asvg="http://schemas.microsoft.com/office/drawing/2016/SVG/main" r:embed="rId6"/>
                    </a:ext>
                  </a:extLst>
                </a:blip>
              </a:buBlip>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a:extLst>
              <a:ext uri="{FF2B5EF4-FFF2-40B4-BE49-F238E27FC236}">
                <a16:creationId xmlns:a16="http://schemas.microsoft.com/office/drawing/2014/main" id="{04D86770-619C-FB84-C378-DEC37A84C382}"/>
              </a:ext>
            </a:extLst>
          </p:cNvPr>
          <p:cNvSpPr>
            <a:spLocks noGrp="1"/>
          </p:cNvSpPr>
          <p:nvPr>
            <p:ph type="title"/>
          </p:nvPr>
        </p:nvSpPr>
        <p:spPr>
          <a:xfrm>
            <a:off x="838200" y="210065"/>
            <a:ext cx="10515600" cy="1260389"/>
          </a:xfrm>
        </p:spPr>
        <p:txBody>
          <a:bodyPr>
            <a:normAutofit/>
          </a:bodyPr>
          <a:lstStyle>
            <a:lvl1pPr>
              <a:defRPr sz="4800">
                <a:solidFill>
                  <a:srgbClr val="002F3E"/>
                </a:solidFill>
              </a:defRPr>
            </a:lvl1pPr>
          </a:lstStyle>
          <a:p>
            <a:r>
              <a:rPr lang="nl-NL"/>
              <a:t>Klik om stijl te bewerken</a:t>
            </a:r>
          </a:p>
        </p:txBody>
      </p:sp>
    </p:spTree>
    <p:extLst>
      <p:ext uri="{BB962C8B-B14F-4D97-AF65-F5344CB8AC3E}">
        <p14:creationId xmlns:p14="http://schemas.microsoft.com/office/powerpoint/2010/main" val="40983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beige">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B76CDE3-DC98-4A00-7A05-D61F64E4CA4B}"/>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el 1">
            <a:extLst>
              <a:ext uri="{FF2B5EF4-FFF2-40B4-BE49-F238E27FC236}">
                <a16:creationId xmlns:a16="http://schemas.microsoft.com/office/drawing/2014/main" id="{C4DE0DD8-7DD0-7FA6-0E34-1170B00ABDB7}"/>
              </a:ext>
            </a:extLst>
          </p:cNvPr>
          <p:cNvSpPr>
            <a:spLocks noGrp="1"/>
          </p:cNvSpPr>
          <p:nvPr>
            <p:ph type="ctrTitle"/>
          </p:nvPr>
        </p:nvSpPr>
        <p:spPr>
          <a:xfrm>
            <a:off x="1524000" y="1777271"/>
            <a:ext cx="9144000" cy="2387600"/>
          </a:xfrm>
        </p:spPr>
        <p:txBody>
          <a:bodyPr anchor="b">
            <a:normAutofit/>
          </a:bodyPr>
          <a:lstStyle>
            <a:lvl1pPr algn="l">
              <a:defRPr sz="5400" baseline="0">
                <a:solidFill>
                  <a:srgbClr val="002F3E"/>
                </a:solidFill>
                <a:latin typeface="Fira Sans" panose="020B0503050000020004" pitchFamily="34" charset="0"/>
              </a:defRPr>
            </a:lvl1pPr>
          </a:lstStyle>
          <a:p>
            <a:r>
              <a:rPr lang="nl-NL" dirty="0"/>
              <a:t>Klik om stijl te bewerken</a:t>
            </a:r>
          </a:p>
        </p:txBody>
      </p:sp>
      <p:sp>
        <p:nvSpPr>
          <p:cNvPr id="5" name="Ondertitel 2">
            <a:extLst>
              <a:ext uri="{FF2B5EF4-FFF2-40B4-BE49-F238E27FC236}">
                <a16:creationId xmlns:a16="http://schemas.microsoft.com/office/drawing/2014/main" id="{DC6095A3-5E9D-B30E-94A2-48A7B9B9D294}"/>
              </a:ext>
            </a:extLst>
          </p:cNvPr>
          <p:cNvSpPr>
            <a:spLocks noGrp="1"/>
          </p:cNvSpPr>
          <p:nvPr>
            <p:ph type="subTitle" idx="1" hasCustomPrompt="1"/>
          </p:nvPr>
        </p:nvSpPr>
        <p:spPr>
          <a:xfrm>
            <a:off x="1524000" y="4392871"/>
            <a:ext cx="9144000" cy="1655762"/>
          </a:xfrm>
        </p:spPr>
        <p:txBody>
          <a:bodyPr/>
          <a:lstStyle>
            <a:lvl1pPr marL="0" indent="0" algn="l">
              <a:lnSpc>
                <a:spcPct val="100000"/>
              </a:lnSpc>
              <a:buNone/>
              <a:defRPr sz="2400" baseline="0">
                <a:solidFill>
                  <a:srgbClr val="002F3E"/>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a:t>
            </a:r>
          </a:p>
        </p:txBody>
      </p:sp>
      <p:sp>
        <p:nvSpPr>
          <p:cNvPr id="6" name="Titel 1">
            <a:extLst>
              <a:ext uri="{FF2B5EF4-FFF2-40B4-BE49-F238E27FC236}">
                <a16:creationId xmlns:a16="http://schemas.microsoft.com/office/drawing/2014/main" id="{FC50CB73-0378-5EE8-3466-6D723D42901F}"/>
              </a:ext>
            </a:extLst>
          </p:cNvPr>
          <p:cNvSpPr txBox="1">
            <a:spLocks/>
          </p:cNvSpPr>
          <p:nvPr userDrawn="1"/>
        </p:nvSpPr>
        <p:spPr>
          <a:xfrm>
            <a:off x="129988" y="2737109"/>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dirty="0">
                <a:solidFill>
                  <a:schemeClr val="accent2"/>
                </a:solidFill>
                <a:latin typeface="League Gothic" pitchFamily="2" charset="77"/>
              </a:rPr>
              <a:t>“</a:t>
            </a:r>
          </a:p>
        </p:txBody>
      </p:sp>
      <p:sp>
        <p:nvSpPr>
          <p:cNvPr id="7" name="Titel 1">
            <a:extLst>
              <a:ext uri="{FF2B5EF4-FFF2-40B4-BE49-F238E27FC236}">
                <a16:creationId xmlns:a16="http://schemas.microsoft.com/office/drawing/2014/main" id="{B41D4FAB-9FF2-6EE1-4D54-90FD4691C1C9}"/>
              </a:ext>
            </a:extLst>
          </p:cNvPr>
          <p:cNvSpPr txBox="1">
            <a:spLocks/>
          </p:cNvSpPr>
          <p:nvPr userDrawn="1"/>
        </p:nvSpPr>
        <p:spPr>
          <a:xfrm rot="10800000">
            <a:off x="10443883" y="1522377"/>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dirty="0">
                <a:solidFill>
                  <a:schemeClr val="accent2"/>
                </a:solidFill>
                <a:latin typeface="League Gothic" pitchFamily="2" charset="77"/>
              </a:rPr>
              <a:t>“</a:t>
            </a:r>
          </a:p>
        </p:txBody>
      </p:sp>
    </p:spTree>
    <p:extLst>
      <p:ext uri="{BB962C8B-B14F-4D97-AF65-F5344CB8AC3E}">
        <p14:creationId xmlns:p14="http://schemas.microsoft.com/office/powerpoint/2010/main" val="1542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1524000" y="1777271"/>
            <a:ext cx="9144000" cy="2387600"/>
          </a:xfrm>
        </p:spPr>
        <p:txBody>
          <a:bodyPr anchor="b">
            <a:normAutofit/>
          </a:bodyPr>
          <a:lstStyle>
            <a:lvl1pPr algn="ctr">
              <a:defRPr sz="8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1524000" y="4392871"/>
            <a:ext cx="9144000" cy="1655762"/>
          </a:xfrm>
        </p:spPr>
        <p:txBody>
          <a:bodyP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40805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6507D31-FE4A-2962-8CA8-2E7829A1EC2A}"/>
              </a:ext>
            </a:extLst>
          </p:cNvPr>
          <p:cNvSpPr>
            <a:spLocks noGrp="1"/>
          </p:cNvSpPr>
          <p:nvPr>
            <p:ph type="ctrTitle"/>
          </p:nvPr>
        </p:nvSpPr>
        <p:spPr>
          <a:xfrm>
            <a:off x="1524000" y="1777271"/>
            <a:ext cx="9144000" cy="2387600"/>
          </a:xfrm>
        </p:spPr>
        <p:txBody>
          <a:bodyPr anchor="b">
            <a:normAutofit/>
          </a:bodyPr>
          <a:lstStyle>
            <a:lvl1pPr algn="l">
              <a:defRPr sz="5400" b="1" i="0" baseline="0">
                <a:solidFill>
                  <a:schemeClr val="bg1"/>
                </a:solidFill>
                <a:latin typeface="Fira Sans" panose="020B0503050000020004" pitchFamily="34" charset="0"/>
              </a:defRPr>
            </a:lvl1pPr>
          </a:lstStyle>
          <a:p>
            <a:r>
              <a:rPr lang="nl-NL" dirty="0"/>
              <a:t>Klik om stijl te bewerken</a:t>
            </a:r>
          </a:p>
        </p:txBody>
      </p:sp>
      <p:sp>
        <p:nvSpPr>
          <p:cNvPr id="5" name="Ondertitel 2">
            <a:extLst>
              <a:ext uri="{FF2B5EF4-FFF2-40B4-BE49-F238E27FC236}">
                <a16:creationId xmlns:a16="http://schemas.microsoft.com/office/drawing/2014/main" id="{588F1AAF-DE57-74DA-0887-70AD30D8AE66}"/>
              </a:ext>
            </a:extLst>
          </p:cNvPr>
          <p:cNvSpPr>
            <a:spLocks noGrp="1"/>
          </p:cNvSpPr>
          <p:nvPr>
            <p:ph type="subTitle" idx="1" hasCustomPrompt="1"/>
          </p:nvPr>
        </p:nvSpPr>
        <p:spPr>
          <a:xfrm>
            <a:off x="1524000" y="4392871"/>
            <a:ext cx="9144000" cy="1655762"/>
          </a:xfrm>
        </p:spPr>
        <p:txBody>
          <a:bodyPr/>
          <a:lstStyle>
            <a:lvl1pPr marL="0" indent="0" algn="l">
              <a:lnSpc>
                <a:spcPct val="100000"/>
              </a:lnSpc>
              <a:buNone/>
              <a:defRPr sz="240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a:t>
            </a:r>
          </a:p>
        </p:txBody>
      </p:sp>
      <p:sp>
        <p:nvSpPr>
          <p:cNvPr id="6" name="Titel 1">
            <a:extLst>
              <a:ext uri="{FF2B5EF4-FFF2-40B4-BE49-F238E27FC236}">
                <a16:creationId xmlns:a16="http://schemas.microsoft.com/office/drawing/2014/main" id="{4A011B64-407B-1838-EBFC-196147E70637}"/>
              </a:ext>
            </a:extLst>
          </p:cNvPr>
          <p:cNvSpPr txBox="1">
            <a:spLocks/>
          </p:cNvSpPr>
          <p:nvPr userDrawn="1"/>
        </p:nvSpPr>
        <p:spPr>
          <a:xfrm>
            <a:off x="129988" y="2737109"/>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dirty="0">
                <a:solidFill>
                  <a:schemeClr val="accent2"/>
                </a:solidFill>
                <a:latin typeface="League Gothic" pitchFamily="2" charset="77"/>
              </a:rPr>
              <a:t>“</a:t>
            </a:r>
          </a:p>
        </p:txBody>
      </p:sp>
      <p:sp>
        <p:nvSpPr>
          <p:cNvPr id="7" name="Titel 1">
            <a:extLst>
              <a:ext uri="{FF2B5EF4-FFF2-40B4-BE49-F238E27FC236}">
                <a16:creationId xmlns:a16="http://schemas.microsoft.com/office/drawing/2014/main" id="{B7B48D51-6F6C-1230-8908-2CE75B8FC793}"/>
              </a:ext>
            </a:extLst>
          </p:cNvPr>
          <p:cNvSpPr txBox="1">
            <a:spLocks/>
          </p:cNvSpPr>
          <p:nvPr userDrawn="1"/>
        </p:nvSpPr>
        <p:spPr>
          <a:xfrm rot="10800000">
            <a:off x="10443883" y="1522377"/>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dirty="0">
                <a:solidFill>
                  <a:schemeClr val="accent2"/>
                </a:solidFill>
                <a:latin typeface="League Gothic" pitchFamily="2" charset="77"/>
              </a:rPr>
              <a:t>“</a:t>
            </a:r>
          </a:p>
        </p:txBody>
      </p:sp>
    </p:spTree>
    <p:extLst>
      <p:ext uri="{BB962C8B-B14F-4D97-AF65-F5344CB8AC3E}">
        <p14:creationId xmlns:p14="http://schemas.microsoft.com/office/powerpoint/2010/main" val="321248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at is Gebruiker Centr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A2662C3-EFD5-8443-D90C-63F0FAE929C2}"/>
              </a:ext>
            </a:extLst>
          </p:cNvPr>
          <p:cNvPicPr>
            <a:picLocks noChangeAspect="1"/>
          </p:cNvPicPr>
          <p:nvPr userDrawn="1"/>
        </p:nvPicPr>
        <p:blipFill>
          <a:blip r:embed="rId3"/>
          <a:srcRect/>
          <a:stretch/>
        </p:blipFill>
        <p:spPr>
          <a:xfrm>
            <a:off x="3222607" y="1684136"/>
            <a:ext cx="5746785" cy="3815207"/>
          </a:xfrm>
          <a:prstGeom prst="rect">
            <a:avLst/>
          </a:prstGeom>
        </p:spPr>
      </p:pic>
    </p:spTree>
    <p:extLst>
      <p:ext uri="{BB962C8B-B14F-4D97-AF65-F5344CB8AC3E}">
        <p14:creationId xmlns:p14="http://schemas.microsoft.com/office/powerpoint/2010/main" val="70032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 met logo en onder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4231306" y="3783271"/>
            <a:ext cx="6981569" cy="1655762"/>
          </a:xfrm>
        </p:spPr>
        <p:txBody>
          <a:bodyPr/>
          <a:lstStyle>
            <a:lvl1pPr marL="0" indent="0" algn="l">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7" name="Afbeelding 6">
            <a:extLst>
              <a:ext uri="{FF2B5EF4-FFF2-40B4-BE49-F238E27FC236}">
                <a16:creationId xmlns:a16="http://schemas.microsoft.com/office/drawing/2014/main" id="{10122AEE-E627-C4C6-D7D4-195961A8BB31}"/>
              </a:ext>
            </a:extLst>
          </p:cNvPr>
          <p:cNvPicPr>
            <a:picLocks noChangeAspect="1"/>
          </p:cNvPicPr>
          <p:nvPr userDrawn="1"/>
        </p:nvPicPr>
        <p:blipFill>
          <a:blip r:embed="rId3"/>
          <a:srcRect/>
          <a:stretch/>
        </p:blipFill>
        <p:spPr>
          <a:xfrm>
            <a:off x="347555" y="271577"/>
            <a:ext cx="11814628" cy="3905499"/>
          </a:xfrm>
          <a:prstGeom prst="rect">
            <a:avLst/>
          </a:prstGeom>
        </p:spPr>
      </p:pic>
    </p:spTree>
    <p:extLst>
      <p:ext uri="{BB962C8B-B14F-4D97-AF65-F5344CB8AC3E}">
        <p14:creationId xmlns:p14="http://schemas.microsoft.com/office/powerpoint/2010/main" val="9109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 beeldme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4743393" y="3788830"/>
            <a:ext cx="6676448" cy="1655762"/>
          </a:xfrm>
        </p:spPr>
        <p:txBody>
          <a:bodyPr/>
          <a:lstStyle>
            <a:lvl1pPr marL="0" indent="0" algn="l">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5" name="Afbeelding 4">
            <a:extLst>
              <a:ext uri="{FF2B5EF4-FFF2-40B4-BE49-F238E27FC236}">
                <a16:creationId xmlns:a16="http://schemas.microsoft.com/office/drawing/2014/main" id="{55AF2BDB-EA1C-47DA-2D03-4230F097CA8E}"/>
              </a:ext>
            </a:extLst>
          </p:cNvPr>
          <p:cNvPicPr>
            <a:picLocks noChangeAspect="1"/>
          </p:cNvPicPr>
          <p:nvPr userDrawn="1"/>
        </p:nvPicPr>
        <p:blipFill>
          <a:blip r:embed="rId3"/>
          <a:srcRect/>
          <a:stretch/>
        </p:blipFill>
        <p:spPr>
          <a:xfrm>
            <a:off x="259080" y="132399"/>
            <a:ext cx="4484312" cy="4484312"/>
          </a:xfrm>
          <a:prstGeom prst="rect">
            <a:avLst/>
          </a:prstGeom>
        </p:spPr>
      </p:pic>
      <p:sp>
        <p:nvSpPr>
          <p:cNvPr id="6" name="Titel 1">
            <a:extLst>
              <a:ext uri="{FF2B5EF4-FFF2-40B4-BE49-F238E27FC236}">
                <a16:creationId xmlns:a16="http://schemas.microsoft.com/office/drawing/2014/main" id="{DC8E6893-95E7-7704-4A52-3B25C3FF7E55}"/>
              </a:ext>
            </a:extLst>
          </p:cNvPr>
          <p:cNvSpPr>
            <a:spLocks noGrp="1"/>
          </p:cNvSpPr>
          <p:nvPr>
            <p:ph type="ctrTitle"/>
          </p:nvPr>
        </p:nvSpPr>
        <p:spPr>
          <a:xfrm>
            <a:off x="4743392" y="711200"/>
            <a:ext cx="6676448" cy="2717799"/>
          </a:xfrm>
        </p:spPr>
        <p:txBody>
          <a:bodyPr anchor="b">
            <a:normAutofit/>
          </a:bodyPr>
          <a:lstStyle>
            <a:lvl1pPr algn="l">
              <a:defRPr sz="6000" baseline="0">
                <a:solidFill>
                  <a:schemeClr val="bg1"/>
                </a:solidFill>
              </a:defRPr>
            </a:lvl1pPr>
          </a:lstStyle>
          <a:p>
            <a:r>
              <a:rPr lang="nl-NL" dirty="0"/>
              <a:t>Klik om stijl te bewerken</a:t>
            </a:r>
          </a:p>
        </p:txBody>
      </p:sp>
    </p:spTree>
    <p:extLst>
      <p:ext uri="{BB962C8B-B14F-4D97-AF65-F5344CB8AC3E}">
        <p14:creationId xmlns:p14="http://schemas.microsoft.com/office/powerpoint/2010/main" val="371338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le dia">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EB445AD4-C6AF-7A8B-D151-6C203E92D4F4}"/>
              </a:ext>
            </a:extLst>
          </p:cNvPr>
          <p:cNvGraphicFramePr>
            <a:graphicFrameLocks noGrp="1"/>
          </p:cNvGraphicFramePr>
          <p:nvPr userDrawn="1">
            <p:extLst>
              <p:ext uri="{D42A27DB-BD31-4B8C-83A1-F6EECF244321}">
                <p14:modId xmlns:p14="http://schemas.microsoft.com/office/powerpoint/2010/main" val="3146782911"/>
              </p:ext>
            </p:extLst>
          </p:nvPr>
        </p:nvGraphicFramePr>
        <p:xfrm>
          <a:off x="3355010" y="97358"/>
          <a:ext cx="8450469" cy="6663283"/>
        </p:xfrm>
        <a:graphic>
          <a:graphicData uri="http://schemas.openxmlformats.org/drawingml/2006/table">
            <a:tbl>
              <a:tblPr firstRow="1" bandRow="1">
                <a:tableStyleId>{21E4AEA4-8DFA-4A89-87EB-49C32662AFE0}</a:tableStyleId>
              </a:tblPr>
              <a:tblGrid>
                <a:gridCol w="2816823">
                  <a:extLst>
                    <a:ext uri="{9D8B030D-6E8A-4147-A177-3AD203B41FA5}">
                      <a16:colId xmlns:a16="http://schemas.microsoft.com/office/drawing/2014/main" val="2444814837"/>
                    </a:ext>
                  </a:extLst>
                </a:gridCol>
                <a:gridCol w="2816823">
                  <a:extLst>
                    <a:ext uri="{9D8B030D-6E8A-4147-A177-3AD203B41FA5}">
                      <a16:colId xmlns:a16="http://schemas.microsoft.com/office/drawing/2014/main" val="3210445415"/>
                    </a:ext>
                  </a:extLst>
                </a:gridCol>
                <a:gridCol w="2816823">
                  <a:extLst>
                    <a:ext uri="{9D8B030D-6E8A-4147-A177-3AD203B41FA5}">
                      <a16:colId xmlns:a16="http://schemas.microsoft.com/office/drawing/2014/main" val="255390708"/>
                    </a:ext>
                  </a:extLst>
                </a:gridCol>
              </a:tblGrid>
              <a:tr h="350409">
                <a:tc>
                  <a:txBody>
                    <a:bodyPr/>
                    <a:lstStyle/>
                    <a:p>
                      <a:r>
                        <a:rPr lang="nl-NL" sz="1600" dirty="0"/>
                        <a:t>DATUM</a:t>
                      </a:r>
                    </a:p>
                  </a:txBody>
                  <a:tcPr/>
                </a:tc>
                <a:tc>
                  <a:txBody>
                    <a:bodyPr/>
                    <a:lstStyle/>
                    <a:p>
                      <a:r>
                        <a:rPr lang="nl-NL" sz="1600" dirty="0"/>
                        <a:t>EVENT</a:t>
                      </a:r>
                    </a:p>
                  </a:txBody>
                  <a:tcPr/>
                </a:tc>
                <a:tc>
                  <a:txBody>
                    <a:bodyPr/>
                    <a:lstStyle/>
                    <a:p>
                      <a:endParaRPr lang="nl-NL"/>
                    </a:p>
                  </a:txBody>
                  <a:tcPr/>
                </a:tc>
                <a:extLst>
                  <a:ext uri="{0D108BD9-81ED-4DB2-BD59-A6C34878D82A}">
                    <a16:rowId xmlns:a16="http://schemas.microsoft.com/office/drawing/2014/main" val="2125393998"/>
                  </a:ext>
                </a:extLst>
              </a:tr>
              <a:tr h="567283">
                <a:tc>
                  <a:txBody>
                    <a:bodyPr/>
                    <a:lstStyle/>
                    <a:p>
                      <a:r>
                        <a:rPr lang="nl-NL" dirty="0"/>
                        <a:t>20 januari</a:t>
                      </a:r>
                    </a:p>
                  </a:txBody>
                  <a:tcPr/>
                </a:tc>
                <a:tc>
                  <a:txBody>
                    <a:bodyPr/>
                    <a:lstStyle/>
                    <a:p>
                      <a:r>
                        <a:rPr lang="nl-NL" dirty="0"/>
                        <a:t>Training Klantreizen</a:t>
                      </a:r>
                    </a:p>
                  </a:txBody>
                  <a:tcPr/>
                </a:tc>
                <a:tc>
                  <a:txBody>
                    <a:bodyPr/>
                    <a:lstStyle/>
                    <a:p>
                      <a:r>
                        <a:rPr lang="nl-NL" sz="1600" i="1" dirty="0"/>
                        <a:t>3 feb terugkomsessie</a:t>
                      </a:r>
                    </a:p>
                    <a:p>
                      <a:r>
                        <a:rPr lang="nl-NL" sz="1600" i="1" dirty="0"/>
                        <a:t>feb-mei coachtrajecten</a:t>
                      </a:r>
                    </a:p>
                  </a:txBody>
                  <a:tcPr/>
                </a:tc>
                <a:extLst>
                  <a:ext uri="{0D108BD9-81ED-4DB2-BD59-A6C34878D82A}">
                    <a16:rowId xmlns:a16="http://schemas.microsoft.com/office/drawing/2014/main" val="3356211867"/>
                  </a:ext>
                </a:extLst>
              </a:tr>
              <a:tr h="350409">
                <a:tc>
                  <a:txBody>
                    <a:bodyPr/>
                    <a:lstStyle/>
                    <a:p>
                      <a:r>
                        <a:rPr lang="nl-NL" dirty="0"/>
                        <a:t>27 januari</a:t>
                      </a:r>
                    </a:p>
                  </a:txBody>
                  <a:tcPr/>
                </a:tc>
                <a:tc>
                  <a:txBody>
                    <a:bodyPr/>
                    <a:lstStyle/>
                    <a:p>
                      <a:r>
                        <a:rPr lang="nl-NL" dirty="0"/>
                        <a:t>Train-de-coach</a:t>
                      </a:r>
                    </a:p>
                  </a:txBody>
                  <a:tcPr/>
                </a:tc>
                <a:tc>
                  <a:txBody>
                    <a:bodyPr/>
                    <a:lstStyle/>
                    <a:p>
                      <a:endParaRPr lang="nl-NL" dirty="0"/>
                    </a:p>
                  </a:txBody>
                  <a:tcPr/>
                </a:tc>
                <a:extLst>
                  <a:ext uri="{0D108BD9-81ED-4DB2-BD59-A6C34878D82A}">
                    <a16:rowId xmlns:a16="http://schemas.microsoft.com/office/drawing/2014/main" val="3174832246"/>
                  </a:ext>
                </a:extLst>
              </a:tr>
              <a:tr h="350409">
                <a:tc>
                  <a:txBody>
                    <a:bodyPr/>
                    <a:lstStyle/>
                    <a:p>
                      <a:r>
                        <a:rPr lang="nl-NL" dirty="0"/>
                        <a:t>10 maart</a:t>
                      </a:r>
                    </a:p>
                  </a:txBody>
                  <a:tcPr/>
                </a:tc>
                <a:tc>
                  <a:txBody>
                    <a:bodyPr/>
                    <a:lstStyle/>
                    <a:p>
                      <a:r>
                        <a:rPr lang="nl-NL" dirty="0"/>
                        <a:t>Train-de-trainer</a:t>
                      </a:r>
                    </a:p>
                  </a:txBody>
                  <a:tcPr/>
                </a:tc>
                <a:tc>
                  <a:txBody>
                    <a:bodyPr/>
                    <a:lstStyle/>
                    <a:p>
                      <a:endParaRPr lang="nl-NL" dirty="0"/>
                    </a:p>
                  </a:txBody>
                  <a:tcPr/>
                </a:tc>
                <a:extLst>
                  <a:ext uri="{0D108BD9-81ED-4DB2-BD59-A6C34878D82A}">
                    <a16:rowId xmlns:a16="http://schemas.microsoft.com/office/drawing/2014/main" val="529608589"/>
                  </a:ext>
                </a:extLst>
              </a:tr>
              <a:tr h="567283">
                <a:tc>
                  <a:txBody>
                    <a:bodyPr/>
                    <a:lstStyle/>
                    <a:p>
                      <a:r>
                        <a:rPr lang="nl-NL" dirty="0"/>
                        <a:t>17 maart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Training Klantreizen</a:t>
                      </a:r>
                    </a:p>
                  </a:txBody>
                  <a:tcPr/>
                </a:tc>
                <a:tc>
                  <a:txBody>
                    <a:bodyPr/>
                    <a:lstStyle/>
                    <a:p>
                      <a:r>
                        <a:rPr lang="nl-NL" sz="1600" i="1" dirty="0"/>
                        <a:t>31 maart terugkomsessie</a:t>
                      </a:r>
                    </a:p>
                    <a:p>
                      <a:r>
                        <a:rPr lang="nl-NL" sz="1600" i="1" dirty="0"/>
                        <a:t>april-juni coachtrajecten</a:t>
                      </a:r>
                    </a:p>
                  </a:txBody>
                  <a:tcPr/>
                </a:tc>
                <a:extLst>
                  <a:ext uri="{0D108BD9-81ED-4DB2-BD59-A6C34878D82A}">
                    <a16:rowId xmlns:a16="http://schemas.microsoft.com/office/drawing/2014/main" val="245442469"/>
                  </a:ext>
                </a:extLst>
              </a:tr>
              <a:tr h="350409">
                <a:tc>
                  <a:txBody>
                    <a:bodyPr/>
                    <a:lstStyle/>
                    <a:p>
                      <a:r>
                        <a:rPr lang="nl-NL" dirty="0"/>
                        <a:t>24 maart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Train-de-coach</a:t>
                      </a:r>
                    </a:p>
                  </a:txBody>
                  <a:tcPr/>
                </a:tc>
                <a:tc>
                  <a:txBody>
                    <a:bodyPr/>
                    <a:lstStyle/>
                    <a:p>
                      <a:endParaRPr lang="nl-NL" dirty="0"/>
                    </a:p>
                  </a:txBody>
                  <a:tcPr/>
                </a:tc>
                <a:extLst>
                  <a:ext uri="{0D108BD9-81ED-4DB2-BD59-A6C34878D82A}">
                    <a16:rowId xmlns:a16="http://schemas.microsoft.com/office/drawing/2014/main" val="572997612"/>
                  </a:ext>
                </a:extLst>
              </a:tr>
              <a:tr h="350409">
                <a:tc>
                  <a:txBody>
                    <a:bodyPr/>
                    <a:lstStyle/>
                    <a:p>
                      <a:r>
                        <a:rPr lang="nl-NL" dirty="0"/>
                        <a:t>24 april</a:t>
                      </a:r>
                    </a:p>
                  </a:txBody>
                  <a:tcPr/>
                </a:tc>
                <a:tc>
                  <a:txBody>
                    <a:bodyPr/>
                    <a:lstStyle/>
                    <a:p>
                      <a:r>
                        <a:rPr lang="nl-NL" dirty="0"/>
                        <a:t>Themadag 1</a:t>
                      </a:r>
                    </a:p>
                  </a:txBody>
                  <a:tcPr/>
                </a:tc>
                <a:tc>
                  <a:txBody>
                    <a:bodyPr/>
                    <a:lstStyle/>
                    <a:p>
                      <a:endParaRPr lang="nl-NL" dirty="0"/>
                    </a:p>
                  </a:txBody>
                  <a:tcPr/>
                </a:tc>
                <a:extLst>
                  <a:ext uri="{0D108BD9-81ED-4DB2-BD59-A6C34878D82A}">
                    <a16:rowId xmlns:a16="http://schemas.microsoft.com/office/drawing/2014/main" val="3337262190"/>
                  </a:ext>
                </a:extLst>
              </a:tr>
              <a:tr h="350409">
                <a:tc>
                  <a:txBody>
                    <a:bodyPr/>
                    <a:lstStyle/>
                    <a:p>
                      <a:r>
                        <a:rPr lang="nl-NL" dirty="0"/>
                        <a:t>12 mei</a:t>
                      </a:r>
                    </a:p>
                  </a:txBody>
                  <a:tcPr/>
                </a:tc>
                <a:tc>
                  <a:txBody>
                    <a:bodyPr/>
                    <a:lstStyle/>
                    <a:p>
                      <a:r>
                        <a:rPr lang="nl-NL" dirty="0" err="1"/>
                        <a:t>Ontwikkeldag</a:t>
                      </a:r>
                      <a:r>
                        <a:rPr lang="nl-NL" dirty="0"/>
                        <a:t> coaches</a:t>
                      </a:r>
                    </a:p>
                  </a:txBody>
                  <a:tcPr/>
                </a:tc>
                <a:tc>
                  <a:txBody>
                    <a:bodyPr/>
                    <a:lstStyle/>
                    <a:p>
                      <a:endParaRPr lang="nl-NL" dirty="0"/>
                    </a:p>
                  </a:txBody>
                  <a:tcPr/>
                </a:tc>
                <a:extLst>
                  <a:ext uri="{0D108BD9-81ED-4DB2-BD59-A6C34878D82A}">
                    <a16:rowId xmlns:a16="http://schemas.microsoft.com/office/drawing/2014/main" val="3471258897"/>
                  </a:ext>
                </a:extLst>
              </a:tr>
              <a:tr h="350409">
                <a:tc>
                  <a:txBody>
                    <a:bodyPr/>
                    <a:lstStyle/>
                    <a:p>
                      <a:r>
                        <a:rPr lang="nl-NL" dirty="0"/>
                        <a:t>16 juni</a:t>
                      </a:r>
                    </a:p>
                  </a:txBody>
                  <a:tcPr/>
                </a:tc>
                <a:tc>
                  <a:txBody>
                    <a:bodyPr/>
                    <a:lstStyle/>
                    <a:p>
                      <a:r>
                        <a:rPr lang="nl-NL" dirty="0" err="1"/>
                        <a:t>Ontwikkeldag</a:t>
                      </a:r>
                      <a:r>
                        <a:rPr lang="nl-NL" dirty="0"/>
                        <a:t> trainers</a:t>
                      </a:r>
                    </a:p>
                  </a:txBody>
                  <a:tcPr/>
                </a:tc>
                <a:tc>
                  <a:txBody>
                    <a:bodyPr/>
                    <a:lstStyle/>
                    <a:p>
                      <a:endParaRPr lang="nl-NL" dirty="0"/>
                    </a:p>
                  </a:txBody>
                  <a:tcPr/>
                </a:tc>
                <a:extLst>
                  <a:ext uri="{0D108BD9-81ED-4DB2-BD59-A6C34878D82A}">
                    <a16:rowId xmlns:a16="http://schemas.microsoft.com/office/drawing/2014/main" val="272682391"/>
                  </a:ext>
                </a:extLst>
              </a:tr>
              <a:tr h="350409">
                <a:tc>
                  <a:txBody>
                    <a:bodyPr/>
                    <a:lstStyle/>
                    <a:p>
                      <a:r>
                        <a:rPr lang="nl-NL" dirty="0"/>
                        <a:t>25 augustus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Train-de-trainer</a:t>
                      </a:r>
                    </a:p>
                  </a:txBody>
                  <a:tcPr/>
                </a:tc>
                <a:tc>
                  <a:txBody>
                    <a:bodyPr/>
                    <a:lstStyle/>
                    <a:p>
                      <a:endParaRPr lang="nl-NL" dirty="0"/>
                    </a:p>
                  </a:txBody>
                  <a:tcPr/>
                </a:tc>
                <a:extLst>
                  <a:ext uri="{0D108BD9-81ED-4DB2-BD59-A6C34878D82A}">
                    <a16:rowId xmlns:a16="http://schemas.microsoft.com/office/drawing/2014/main" val="1929215194"/>
                  </a:ext>
                </a:extLst>
              </a:tr>
              <a:tr h="613216">
                <a:tc>
                  <a:txBody>
                    <a:bodyPr/>
                    <a:lstStyle/>
                    <a:p>
                      <a:r>
                        <a:rPr lang="nl-NL" dirty="0"/>
                        <a:t>8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Training Klantreizen</a:t>
                      </a:r>
                    </a:p>
                    <a:p>
                      <a:endParaRPr lang="nl-NL" dirty="0"/>
                    </a:p>
                  </a:txBody>
                  <a:tcPr/>
                </a:tc>
                <a:tc>
                  <a:txBody>
                    <a:bodyPr/>
                    <a:lstStyle/>
                    <a:p>
                      <a:r>
                        <a:rPr lang="nl-NL" sz="1600" i="1" dirty="0"/>
                        <a:t>22 sept terugkomsessie</a:t>
                      </a:r>
                    </a:p>
                    <a:p>
                      <a:r>
                        <a:rPr lang="nl-NL" sz="1600" i="1" dirty="0"/>
                        <a:t>okt-dec coachtrajecten</a:t>
                      </a:r>
                    </a:p>
                  </a:txBody>
                  <a:tcPr/>
                </a:tc>
                <a:extLst>
                  <a:ext uri="{0D108BD9-81ED-4DB2-BD59-A6C34878D82A}">
                    <a16:rowId xmlns:a16="http://schemas.microsoft.com/office/drawing/2014/main" val="2443175682"/>
                  </a:ext>
                </a:extLst>
              </a:tr>
              <a:tr h="613216">
                <a:tc>
                  <a:txBody>
                    <a:bodyPr/>
                    <a:lstStyle/>
                    <a:p>
                      <a:r>
                        <a:rPr lang="nl-NL" dirty="0"/>
                        <a:t>6 oktober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Training Klantreizen</a:t>
                      </a:r>
                    </a:p>
                    <a:p>
                      <a:endParaRPr lang="nl-NL" dirty="0"/>
                    </a:p>
                  </a:txBody>
                  <a:tcPr/>
                </a:tc>
                <a:tc>
                  <a:txBody>
                    <a:bodyPr/>
                    <a:lstStyle/>
                    <a:p>
                      <a:r>
                        <a:rPr lang="nl-NL" sz="1600" i="1" dirty="0"/>
                        <a:t>27 okt terugkomsessie</a:t>
                      </a:r>
                    </a:p>
                    <a:p>
                      <a:r>
                        <a:rPr lang="nl-NL" sz="1600" i="1" dirty="0"/>
                        <a:t>nov-jan coachtrajecten</a:t>
                      </a:r>
                    </a:p>
                  </a:txBody>
                  <a:tcPr/>
                </a:tc>
                <a:extLst>
                  <a:ext uri="{0D108BD9-81ED-4DB2-BD59-A6C34878D82A}">
                    <a16:rowId xmlns:a16="http://schemas.microsoft.com/office/drawing/2014/main" val="3812247038"/>
                  </a:ext>
                </a:extLst>
              </a:tr>
              <a:tr h="350409">
                <a:tc>
                  <a:txBody>
                    <a:bodyPr/>
                    <a:lstStyle/>
                    <a:p>
                      <a:r>
                        <a:rPr lang="nl-NL" dirty="0"/>
                        <a:t>1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Train-de-coach</a:t>
                      </a:r>
                    </a:p>
                  </a:txBody>
                  <a:tcPr/>
                </a:tc>
                <a:tc>
                  <a:txBody>
                    <a:bodyPr/>
                    <a:lstStyle/>
                    <a:p>
                      <a:endParaRPr lang="nl-NL" dirty="0"/>
                    </a:p>
                  </a:txBody>
                  <a:tcPr/>
                </a:tc>
                <a:extLst>
                  <a:ext uri="{0D108BD9-81ED-4DB2-BD59-A6C34878D82A}">
                    <a16:rowId xmlns:a16="http://schemas.microsoft.com/office/drawing/2014/main" val="785524431"/>
                  </a:ext>
                </a:extLst>
              </a:tr>
              <a:tr h="350409">
                <a:tc>
                  <a:txBody>
                    <a:bodyPr/>
                    <a:lstStyle/>
                    <a:p>
                      <a:r>
                        <a:rPr lang="nl-NL" dirty="0"/>
                        <a:t>9 oktober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Train-de-coach</a:t>
                      </a:r>
                    </a:p>
                  </a:txBody>
                  <a:tcPr/>
                </a:tc>
                <a:tc>
                  <a:txBody>
                    <a:bodyPr/>
                    <a:lstStyle/>
                    <a:p>
                      <a:endParaRPr lang="nl-NL" dirty="0"/>
                    </a:p>
                  </a:txBody>
                  <a:tcPr/>
                </a:tc>
                <a:extLst>
                  <a:ext uri="{0D108BD9-81ED-4DB2-BD59-A6C34878D82A}">
                    <a16:rowId xmlns:a16="http://schemas.microsoft.com/office/drawing/2014/main" val="537021019"/>
                  </a:ext>
                </a:extLst>
              </a:tr>
              <a:tr h="567283">
                <a:tc>
                  <a:txBody>
                    <a:bodyPr/>
                    <a:lstStyle/>
                    <a:p>
                      <a:r>
                        <a:rPr lang="nl-NL" dirty="0"/>
                        <a:t>6 november</a:t>
                      </a:r>
                    </a:p>
                  </a:txBody>
                  <a:tcPr/>
                </a:tc>
                <a:tc>
                  <a:txBody>
                    <a:bodyPr/>
                    <a:lstStyle/>
                    <a:p>
                      <a:r>
                        <a:rPr lang="nl-NL" dirty="0"/>
                        <a:t>Samenwerkdag + themadag</a:t>
                      </a:r>
                    </a:p>
                  </a:txBody>
                  <a:tcPr/>
                </a:tc>
                <a:tc>
                  <a:txBody>
                    <a:bodyPr/>
                    <a:lstStyle/>
                    <a:p>
                      <a:endParaRPr lang="nl-NL" dirty="0"/>
                    </a:p>
                  </a:txBody>
                  <a:tcPr/>
                </a:tc>
                <a:extLst>
                  <a:ext uri="{0D108BD9-81ED-4DB2-BD59-A6C34878D82A}">
                    <a16:rowId xmlns:a16="http://schemas.microsoft.com/office/drawing/2014/main" val="4050804450"/>
                  </a:ext>
                </a:extLst>
              </a:tr>
            </a:tbl>
          </a:graphicData>
        </a:graphic>
      </p:graphicFrame>
      <p:sp>
        <p:nvSpPr>
          <p:cNvPr id="3" name="Titel 1">
            <a:extLst>
              <a:ext uri="{FF2B5EF4-FFF2-40B4-BE49-F238E27FC236}">
                <a16:creationId xmlns:a16="http://schemas.microsoft.com/office/drawing/2014/main" id="{7D66EF25-E703-1495-05C3-717726E3A20B}"/>
              </a:ext>
            </a:extLst>
          </p:cNvPr>
          <p:cNvSpPr>
            <a:spLocks noGrp="1"/>
          </p:cNvSpPr>
          <p:nvPr>
            <p:ph type="ctrTitle" hasCustomPrompt="1"/>
          </p:nvPr>
        </p:nvSpPr>
        <p:spPr>
          <a:xfrm>
            <a:off x="185531" y="902628"/>
            <a:ext cx="4426226" cy="846659"/>
          </a:xfrm>
        </p:spPr>
        <p:txBody>
          <a:bodyPr anchor="b">
            <a:noAutofit/>
          </a:bodyPr>
          <a:lstStyle>
            <a:lvl1pPr algn="l">
              <a:defRPr sz="4800" baseline="0">
                <a:solidFill>
                  <a:schemeClr val="bg1"/>
                </a:solidFill>
              </a:defRPr>
            </a:lvl1pPr>
          </a:lstStyle>
          <a:p>
            <a:r>
              <a:rPr lang="nl-NL" dirty="0"/>
              <a:t>Planning </a:t>
            </a:r>
            <a:br>
              <a:rPr lang="nl-NL" dirty="0"/>
            </a:br>
            <a:r>
              <a:rPr lang="nl-NL" dirty="0"/>
              <a:t>2025 </a:t>
            </a:r>
          </a:p>
        </p:txBody>
      </p:sp>
    </p:spTree>
    <p:extLst>
      <p:ext uri="{BB962C8B-B14F-4D97-AF65-F5344CB8AC3E}">
        <p14:creationId xmlns:p14="http://schemas.microsoft.com/office/powerpoint/2010/main" val="70846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E705940-34F4-A8B2-F61F-2DF676441560}"/>
              </a:ext>
            </a:extLst>
          </p:cNvPr>
          <p:cNvSpPr txBox="1"/>
          <p:nvPr userDrawn="1"/>
        </p:nvSpPr>
        <p:spPr>
          <a:xfrm>
            <a:off x="3571875" y="1314450"/>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6" name="Afbeelding 5">
            <a:extLst>
              <a:ext uri="{FF2B5EF4-FFF2-40B4-BE49-F238E27FC236}">
                <a16:creationId xmlns:a16="http://schemas.microsoft.com/office/drawing/2014/main" id="{CDAFEBD7-F3B2-A047-E608-2AB303F902A0}"/>
              </a:ext>
            </a:extLst>
          </p:cNvPr>
          <p:cNvPicPr>
            <a:picLocks noChangeAspect="1"/>
          </p:cNvPicPr>
          <p:nvPr userDrawn="1"/>
        </p:nvPicPr>
        <p:blipFill>
          <a:blip r:embed="rId3"/>
          <a:srcRect/>
          <a:stretch/>
        </p:blipFill>
        <p:spPr>
          <a:xfrm>
            <a:off x="385137" y="1444083"/>
            <a:ext cx="11708890" cy="3870547"/>
          </a:xfrm>
          <a:prstGeom prst="rect">
            <a:avLst/>
          </a:prstGeom>
        </p:spPr>
      </p:pic>
    </p:spTree>
    <p:extLst>
      <p:ext uri="{BB962C8B-B14F-4D97-AF65-F5344CB8AC3E}">
        <p14:creationId xmlns:p14="http://schemas.microsoft.com/office/powerpoint/2010/main" val="1859376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lvl1pPr>
              <a:defRPr/>
            </a:lvl1pPr>
          </a:lstStyle>
          <a:p>
            <a:r>
              <a:rPr lang="nl-NL" dirty="0"/>
              <a:t>5 juni 2023</a:t>
            </a:r>
          </a:p>
        </p:txBody>
      </p:sp>
      <p:sp>
        <p:nvSpPr>
          <p:cNvPr id="14" name="Tijdelijke aanduiding voor voettekst 13"/>
          <p:cNvSpPr>
            <a:spLocks noGrp="1"/>
          </p:cNvSpPr>
          <p:nvPr>
            <p:ph type="ftr" sz="quarter" idx="11"/>
          </p:nvPr>
        </p:nvSpPr>
        <p:spPr/>
        <p:txBody>
          <a:bodyPr/>
          <a:lstStyle>
            <a:lvl1pPr>
              <a:defRPr/>
            </a:lvl1pPr>
          </a:lstStyle>
          <a:p>
            <a:r>
              <a:rPr lang="nl-NL" dirty="0"/>
              <a:t>Klantreizen bij de overheid</a:t>
            </a:r>
          </a:p>
        </p:txBody>
      </p:sp>
      <p:sp>
        <p:nvSpPr>
          <p:cNvPr id="15" name="Tijdelijke aanduiding voor dianummer 14"/>
          <p:cNvSpPr>
            <a:spLocks noGrp="1"/>
          </p:cNvSpPr>
          <p:nvPr>
            <p:ph type="sldNum" sz="quarter" idx="12"/>
          </p:nvPr>
        </p:nvSpPr>
        <p:spPr/>
        <p:txBody>
          <a:bodyPr/>
          <a:lstStyle>
            <a:lvl1pPr>
              <a:defRPr/>
            </a:lvl1pPr>
          </a:lstStyle>
          <a:p>
            <a:r>
              <a:rPr lang="nl-NL" dirty="0"/>
              <a:t>Gebruiker Centraal </a:t>
            </a:r>
          </a:p>
        </p:txBody>
      </p:sp>
    </p:spTree>
    <p:extLst>
      <p:ext uri="{BB962C8B-B14F-4D97-AF65-F5344CB8AC3E}">
        <p14:creationId xmlns:p14="http://schemas.microsoft.com/office/powerpoint/2010/main" val="2620983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267">
                <a:solidFill>
                  <a:schemeClr val="accent1"/>
                </a:solidFill>
              </a:defRPr>
            </a:lvl1pPr>
          </a:lstStyle>
          <a:p>
            <a:r>
              <a:rPr lang="nl-NL" noProof="0"/>
              <a:t>Klik om titel in te voegen</a:t>
            </a:r>
          </a:p>
        </p:txBody>
      </p:sp>
      <p:sp>
        <p:nvSpPr>
          <p:cNvPr id="4" name="Footer Placeholder 3"/>
          <p:cNvSpPr>
            <a:spLocks noGrp="1"/>
          </p:cNvSpPr>
          <p:nvPr>
            <p:ph type="ftr" sz="quarter" idx="11"/>
          </p:nvPr>
        </p:nvSpPr>
        <p:spPr/>
        <p:txBody>
          <a:bodyPr/>
          <a:lstStyle>
            <a:lvl1pPr>
              <a:defRPr/>
            </a:lvl1pPr>
          </a:lstStyle>
          <a:p>
            <a:r>
              <a:rPr lang="nl-NL" dirty="0"/>
              <a:t>Klantreizen bij de overheid</a:t>
            </a:r>
            <a:endParaRPr lang="en-US" dirty="0"/>
          </a:p>
        </p:txBody>
      </p:sp>
      <p:sp>
        <p:nvSpPr>
          <p:cNvPr id="7" name="Tijdelijke aanduiding voor inhoud 6">
            <a:extLst>
              <a:ext uri="{FF2B5EF4-FFF2-40B4-BE49-F238E27FC236}">
                <a16:creationId xmlns:a16="http://schemas.microsoft.com/office/drawing/2014/main" id="{038A5B25-2448-470B-9190-BF3EB2A4AF41}"/>
              </a:ext>
            </a:extLst>
          </p:cNvPr>
          <p:cNvSpPr>
            <a:spLocks noGrp="1"/>
          </p:cNvSpPr>
          <p:nvPr>
            <p:ph sz="quarter" idx="13" hasCustomPrompt="1"/>
          </p:nvPr>
        </p:nvSpPr>
        <p:spPr>
          <a:xfrm>
            <a:off x="751418" y="1765301"/>
            <a:ext cx="10892367" cy="4254500"/>
          </a:xfrm>
        </p:spPr>
        <p:txBody>
          <a:bodyPr/>
          <a:lstStyle>
            <a:lvl1pPr>
              <a:defRPr/>
            </a:lvl1pPr>
          </a:lstStyle>
          <a:p>
            <a:pPr lvl="0"/>
            <a:r>
              <a:rPr lang="nl-NL"/>
              <a:t>Klik op grafiek icoon om grafiek in te voegen</a:t>
            </a:r>
          </a:p>
        </p:txBody>
      </p:sp>
    </p:spTree>
    <p:extLst>
      <p:ext uri="{BB962C8B-B14F-4D97-AF65-F5344CB8AC3E}">
        <p14:creationId xmlns:p14="http://schemas.microsoft.com/office/powerpoint/2010/main" val="397993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nl-NL" dirty="0"/>
              <a:t>5 juni 2023</a:t>
            </a:r>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r>
              <a:rPr lang="nl-NL" dirty="0"/>
              <a:t>Klantreizen bij de overheid</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r>
              <a:rPr lang="nl-NL" dirty="0"/>
              <a:t>Gebruiker Centraal</a:t>
            </a:r>
          </a:p>
        </p:txBody>
      </p:sp>
    </p:spTree>
    <p:extLst>
      <p:ext uri="{BB962C8B-B14F-4D97-AF65-F5344CB8AC3E}">
        <p14:creationId xmlns:p14="http://schemas.microsoft.com/office/powerpoint/2010/main" val="1369629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r>
              <a:rPr lang="nl-NL" dirty="0"/>
              <a:t>5 juni 2023</a:t>
            </a:r>
          </a:p>
        </p:txBody>
      </p:sp>
      <p:sp>
        <p:nvSpPr>
          <p:cNvPr id="10" name="Tijdelijke aanduiding voor voettekst 9"/>
          <p:cNvSpPr>
            <a:spLocks noGrp="1"/>
          </p:cNvSpPr>
          <p:nvPr>
            <p:ph type="ftr" sz="quarter" idx="15"/>
          </p:nvPr>
        </p:nvSpPr>
        <p:spPr/>
        <p:txBody>
          <a:bodyPr/>
          <a:lstStyle>
            <a:lvl1pPr>
              <a:defRPr/>
            </a:lvl1pPr>
          </a:lstStyle>
          <a:p>
            <a:r>
              <a:rPr lang="nl-NL" dirty="0"/>
              <a:t>Klantreizen bij de overheid </a:t>
            </a:r>
          </a:p>
        </p:txBody>
      </p:sp>
      <p:sp>
        <p:nvSpPr>
          <p:cNvPr id="11" name="Tijdelijke aanduiding voor dianummer 10"/>
          <p:cNvSpPr>
            <a:spLocks noGrp="1"/>
          </p:cNvSpPr>
          <p:nvPr>
            <p:ph type="sldNum" sz="quarter" idx="16"/>
          </p:nvPr>
        </p:nvSpPr>
        <p:spPr/>
        <p:txBody>
          <a:bodyPr/>
          <a:lstStyle/>
          <a:p>
            <a:r>
              <a:rPr lang="nl-NL" dirty="0"/>
              <a:t>Gebruiker Centraal</a:t>
            </a:r>
          </a:p>
        </p:txBody>
      </p:sp>
    </p:spTree>
    <p:extLst>
      <p:ext uri="{BB962C8B-B14F-4D97-AF65-F5344CB8AC3E}">
        <p14:creationId xmlns:p14="http://schemas.microsoft.com/office/powerpoint/2010/main" val="3866913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nl-NL" dirty="0"/>
              <a:t>5 juni 2023</a:t>
            </a:r>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r>
              <a:rPr lang="nl-NL" dirty="0"/>
              <a:t>Klantreizen bij de overheid</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r>
              <a:rPr lang="nl-NL" dirty="0"/>
              <a:t>Gebruiker Centraal</a:t>
            </a:r>
          </a:p>
        </p:txBody>
      </p:sp>
    </p:spTree>
    <p:extLst>
      <p:ext uri="{BB962C8B-B14F-4D97-AF65-F5344CB8AC3E}">
        <p14:creationId xmlns:p14="http://schemas.microsoft.com/office/powerpoint/2010/main" val="341579947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lvl1pPr>
              <a:defRPr/>
            </a:lvl1pPr>
          </a:lstStyle>
          <a:p>
            <a:r>
              <a:rPr lang="nl-NL" dirty="0"/>
              <a:t>5 juni 2023</a:t>
            </a:r>
          </a:p>
        </p:txBody>
      </p:sp>
      <p:sp>
        <p:nvSpPr>
          <p:cNvPr id="15" name="Tijdelijke aanduiding voor voettekst 14"/>
          <p:cNvSpPr>
            <a:spLocks noGrp="1"/>
          </p:cNvSpPr>
          <p:nvPr>
            <p:ph type="ftr" sz="quarter" idx="21"/>
          </p:nvPr>
        </p:nvSpPr>
        <p:spPr/>
        <p:txBody>
          <a:bodyPr/>
          <a:lstStyle>
            <a:lvl1pPr>
              <a:defRPr/>
            </a:lvl1pPr>
          </a:lstStyle>
          <a:p>
            <a:r>
              <a:rPr lang="nl-NL" dirty="0"/>
              <a:t>Klantreizen bij de overheid</a:t>
            </a:r>
          </a:p>
        </p:txBody>
      </p:sp>
      <p:sp>
        <p:nvSpPr>
          <p:cNvPr id="16" name="Tijdelijke aanduiding voor dianummer 15"/>
          <p:cNvSpPr>
            <a:spLocks noGrp="1"/>
          </p:cNvSpPr>
          <p:nvPr>
            <p:ph type="sldNum" sz="quarter" idx="22"/>
          </p:nvPr>
        </p:nvSpPr>
        <p:spPr/>
        <p:txBody>
          <a:bodyPr/>
          <a:lstStyle>
            <a:lvl1pPr>
              <a:defRPr/>
            </a:lvl1pPr>
          </a:lstStyle>
          <a:p>
            <a:r>
              <a:rPr lang="nl-NL" dirty="0"/>
              <a:t>Gebruiker Centraal</a:t>
            </a:r>
          </a:p>
        </p:txBody>
      </p:sp>
    </p:spTree>
    <p:extLst>
      <p:ext uri="{BB962C8B-B14F-4D97-AF65-F5344CB8AC3E}">
        <p14:creationId xmlns:p14="http://schemas.microsoft.com/office/powerpoint/2010/main" val="15868107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Één object">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2DA5FD5-4D52-403C-9362-03B7872685A5}"/>
              </a:ext>
            </a:extLst>
          </p:cNvPr>
          <p:cNvSpPr>
            <a:spLocks/>
          </p:cNvSpPr>
          <p:nvPr/>
        </p:nvSpPr>
        <p:spPr>
          <a:xfrm>
            <a:off x="5868988" y="6619876"/>
            <a:ext cx="468312"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dirty="0"/>
          </a:p>
        </p:txBody>
      </p:sp>
      <p:sp>
        <p:nvSpPr>
          <p:cNvPr id="2" name="Titel 1"/>
          <p:cNvSpPr>
            <a:spLocks noGrp="1"/>
          </p:cNvSpPr>
          <p:nvPr>
            <p:ph type="title"/>
          </p:nvPr>
        </p:nvSpPr>
        <p:spPr/>
        <p:txBody>
          <a:bodyPr>
            <a:normAutofit/>
          </a:bodyPr>
          <a:lstStyle>
            <a:lvl1pPr>
              <a:defRPr sz="3600">
                <a:solidFill>
                  <a:srgbClr val="154273"/>
                </a:solidFill>
              </a:defRPr>
            </a:lvl1pPr>
          </a:lstStyle>
          <a:p>
            <a:r>
              <a:rPr lang="nl-NL"/>
              <a:t>Klik om stijl te bewerken</a:t>
            </a:r>
            <a:endParaRPr lang="nl-NL" dirty="0"/>
          </a:p>
        </p:txBody>
      </p:sp>
      <p:sp>
        <p:nvSpPr>
          <p:cNvPr id="7" name="Tijdelijke aanduiding voor tekst 2"/>
          <p:cNvSpPr>
            <a:spLocks noGrp="1"/>
          </p:cNvSpPr>
          <p:nvPr>
            <p:ph idx="1"/>
          </p:nvPr>
        </p:nvSpPr>
        <p:spPr>
          <a:xfrm>
            <a:off x="635002" y="2289485"/>
            <a:ext cx="10923588" cy="393192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12">
            <a:extLst>
              <a:ext uri="{FF2B5EF4-FFF2-40B4-BE49-F238E27FC236}">
                <a16:creationId xmlns:a16="http://schemas.microsoft.com/office/drawing/2014/main" id="{A46795BF-20D3-49B8-916A-E310D1CD2EB9}"/>
              </a:ext>
            </a:extLst>
          </p:cNvPr>
          <p:cNvSpPr>
            <a:spLocks noGrp="1"/>
          </p:cNvSpPr>
          <p:nvPr>
            <p:ph type="dt" sz="half" idx="10"/>
          </p:nvPr>
        </p:nvSpPr>
        <p:spPr/>
        <p:txBody>
          <a:bodyPr/>
          <a:lstStyle>
            <a:lvl1pPr>
              <a:defRPr/>
            </a:lvl1pPr>
          </a:lstStyle>
          <a:p>
            <a:pPr>
              <a:defRPr/>
            </a:pPr>
            <a:fld id="{DF033262-6C66-4822-9C47-B5F689FA3FFF}" type="datetimeFigureOut">
              <a:rPr lang="nl-NL"/>
              <a:pPr>
                <a:defRPr/>
              </a:pPr>
              <a:t>6-1-2026</a:t>
            </a:fld>
            <a:endParaRPr lang="nl-NL"/>
          </a:p>
        </p:txBody>
      </p:sp>
      <p:sp>
        <p:nvSpPr>
          <p:cNvPr id="8" name="Tijdelijke aanduiding voor voettekst 13">
            <a:extLst>
              <a:ext uri="{FF2B5EF4-FFF2-40B4-BE49-F238E27FC236}">
                <a16:creationId xmlns:a16="http://schemas.microsoft.com/office/drawing/2014/main" id="{B0151D5B-9889-46D5-9C0D-B886A4A76CE9}"/>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14">
            <a:extLst>
              <a:ext uri="{FF2B5EF4-FFF2-40B4-BE49-F238E27FC236}">
                <a16:creationId xmlns:a16="http://schemas.microsoft.com/office/drawing/2014/main" id="{6A951D72-7164-4585-8B00-6105BCB1D1AC}"/>
              </a:ext>
            </a:extLst>
          </p:cNvPr>
          <p:cNvSpPr>
            <a:spLocks noGrp="1"/>
          </p:cNvSpPr>
          <p:nvPr>
            <p:ph type="sldNum" sz="quarter" idx="12"/>
          </p:nvPr>
        </p:nvSpPr>
        <p:spPr/>
        <p:txBody>
          <a:bodyPr/>
          <a:lstStyle>
            <a:lvl1pPr>
              <a:defRPr/>
            </a:lvl1pPr>
          </a:lstStyle>
          <a:p>
            <a:pPr>
              <a:defRPr/>
            </a:pPr>
            <a:fld id="{59E8190E-AA81-4B57-AB04-72A9E300BA62}" type="slidenum">
              <a:rPr lang="nl-NL"/>
              <a:pPr>
                <a:defRPr/>
              </a:pPr>
              <a:t>‹nr.›</a:t>
            </a:fld>
            <a:endParaRPr lang="nl-NL"/>
          </a:p>
        </p:txBody>
      </p:sp>
      <p:pic>
        <p:nvPicPr>
          <p:cNvPr id="10" name="Afbeelding 9">
            <a:extLst>
              <a:ext uri="{FF2B5EF4-FFF2-40B4-BE49-F238E27FC236}">
                <a16:creationId xmlns:a16="http://schemas.microsoft.com/office/drawing/2014/main" id="{2708E830-112E-4B82-BE70-355369EC4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9603"/>
            <a:ext cx="12198351" cy="1066800"/>
          </a:xfrm>
          <a:prstGeom prst="rect">
            <a:avLst/>
          </a:prstGeom>
        </p:spPr>
      </p:pic>
    </p:spTree>
    <p:extLst>
      <p:ext uri="{BB962C8B-B14F-4D97-AF65-F5344CB8AC3E}">
        <p14:creationId xmlns:p14="http://schemas.microsoft.com/office/powerpoint/2010/main" val="11749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kst met vl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E670A-C952-37DD-3EC8-88A4ED6F18C5}"/>
              </a:ext>
            </a:extLst>
          </p:cNvPr>
          <p:cNvSpPr>
            <a:spLocks noGrp="1"/>
          </p:cNvSpPr>
          <p:nvPr>
            <p:ph type="title"/>
          </p:nvPr>
        </p:nvSpPr>
        <p:spPr>
          <a:xfrm>
            <a:off x="838200" y="210065"/>
            <a:ext cx="10515600" cy="1260389"/>
          </a:xfrm>
        </p:spPr>
        <p:txBody>
          <a:bodyPr>
            <a:normAutofit/>
          </a:bodyPr>
          <a:lstStyle>
            <a:lvl1pPr>
              <a:defRPr sz="4800" baseline="0">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1E68C9A-9563-0726-1151-93FC30E5955F}"/>
              </a:ext>
            </a:extLst>
          </p:cNvPr>
          <p:cNvSpPr>
            <a:spLocks noGrp="1"/>
          </p:cNvSpPr>
          <p:nvPr>
            <p:ph idx="1"/>
          </p:nvPr>
        </p:nvSpPr>
        <p:spPr/>
        <p:txBody>
          <a:bodyPr/>
          <a:lstStyle>
            <a:lvl1pPr>
              <a:defRPr baseline="0">
                <a:solidFill>
                  <a:schemeClr val="tx2"/>
                </a:solidFill>
                <a:latin typeface="Source Sans Pro" panose="020B0503030403020204" pitchFamily="34" charset="0"/>
              </a:defRPr>
            </a:lvl1pPr>
            <a:lvl2pPr>
              <a:defRPr baseline="0">
                <a:solidFill>
                  <a:schemeClr val="tx2"/>
                </a:solidFill>
                <a:latin typeface="Source Sans Pro" panose="020B0503030403020204" pitchFamily="34" charset="0"/>
              </a:defRPr>
            </a:lvl2pPr>
            <a:lvl3pPr>
              <a:defRPr baseline="0">
                <a:solidFill>
                  <a:schemeClr val="tx2"/>
                </a:solidFill>
                <a:latin typeface="Source Sans Pro" panose="020B0503030403020204" pitchFamily="34" charset="0"/>
              </a:defRPr>
            </a:lvl3pPr>
            <a:lvl4pPr>
              <a:defRPr baseline="0">
                <a:solidFill>
                  <a:schemeClr val="tx2"/>
                </a:solidFill>
                <a:latin typeface="Source Sans Pro" panose="020B0503030403020204" pitchFamily="34" charset="0"/>
              </a:defRPr>
            </a:lvl4pPr>
            <a:lvl5pPr>
              <a:defRPr baseline="0">
                <a:solidFill>
                  <a:schemeClr val="tx2"/>
                </a:solidFill>
                <a:latin typeface="Source Sans Pro" panose="020B0503030403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7083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ee tekstblokken met vl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C83E414-C858-0D08-AF8C-C74A3E601A95}"/>
              </a:ext>
            </a:extLst>
          </p:cNvPr>
          <p:cNvSpPr>
            <a:spLocks noGrp="1"/>
          </p:cNvSpPr>
          <p:nvPr>
            <p:ph type="title"/>
          </p:nvPr>
        </p:nvSpPr>
        <p:spPr>
          <a:xfrm>
            <a:off x="838200" y="210065"/>
            <a:ext cx="10515600" cy="1260389"/>
          </a:xfrm>
        </p:spPr>
        <p:txBody>
          <a:bodyPr>
            <a:normAutofit/>
          </a:bodyPr>
          <a:lstStyle>
            <a:lvl1pPr>
              <a:defRPr sz="4800" baseline="0">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F3B3600-1ACB-3700-7509-9E71650735D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76B920-D276-1DDF-C73D-C60B2E973C3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093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o's en do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5E73951-C21F-601E-7BA4-D67E77D50F61}"/>
              </a:ext>
            </a:extLst>
          </p:cNvPr>
          <p:cNvSpPr>
            <a:spLocks noGrp="1"/>
          </p:cNvSpPr>
          <p:nvPr>
            <p:ph type="body" idx="1" hasCustomPrompt="1"/>
          </p:nvPr>
        </p:nvSpPr>
        <p:spPr>
          <a:xfrm>
            <a:off x="1079360" y="1681163"/>
            <a:ext cx="4940442"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Wij gebruiken</a:t>
            </a:r>
          </a:p>
        </p:txBody>
      </p:sp>
      <p:sp>
        <p:nvSpPr>
          <p:cNvPr id="4" name="Tijdelijke aanduiding voor inhoud 3">
            <a:extLst>
              <a:ext uri="{FF2B5EF4-FFF2-40B4-BE49-F238E27FC236}">
                <a16:creationId xmlns:a16="http://schemas.microsoft.com/office/drawing/2014/main" id="{D0DFDA9D-3707-9DC3-DD2B-1414DAF0EB13}"/>
              </a:ext>
            </a:extLst>
          </p:cNvPr>
          <p:cNvSpPr>
            <a:spLocks noGrp="1"/>
          </p:cNvSpPr>
          <p:nvPr>
            <p:ph sz="half" idx="2"/>
          </p:nvPr>
        </p:nvSpPr>
        <p:spPr>
          <a:xfrm>
            <a:off x="1079360" y="2505075"/>
            <a:ext cx="4940442" cy="3684588"/>
          </a:xfrm>
        </p:spPr>
        <p:txBody>
          <a:bodyPr/>
          <a:lstStyle>
            <a:lvl1pPr marL="228600" indent="-228600">
              <a:buFontTx/>
              <a:buBlip>
                <a:blip r:embed="rId3">
                  <a:extLst>
                    <a:ext uri="{96DAC541-7B7A-43D3-8B79-37D633B846F1}">
                      <asvg:svgBlip xmlns:asvg="http://schemas.microsoft.com/office/drawing/2016/SVG/main" r:embed="rId4"/>
                    </a:ext>
                  </a:extLst>
                </a:blip>
              </a:buBlip>
              <a:defRPr>
                <a:solidFill>
                  <a:srgbClr val="002F3E"/>
                </a:solidFill>
              </a:defRPr>
            </a:lvl1pPr>
            <a:lvl2pPr marL="685800" indent="-228600">
              <a:buFontTx/>
              <a:buBlip>
                <a:blip r:embed="rId3">
                  <a:extLst>
                    <a:ext uri="{96DAC541-7B7A-43D3-8B79-37D633B846F1}">
                      <asvg:svgBlip xmlns:asvg="http://schemas.microsoft.com/office/drawing/2016/SVG/main" r:embed="rId4"/>
                    </a:ext>
                  </a:extLst>
                </a:blip>
              </a:buBlip>
              <a:defRPr>
                <a:solidFill>
                  <a:srgbClr val="002F3E"/>
                </a:solidFill>
              </a:defRPr>
            </a:lvl2pPr>
            <a:lvl3pPr marL="1143000" indent="-228600">
              <a:buFontTx/>
              <a:buBlip>
                <a:blip r:embed="rId3">
                  <a:extLst>
                    <a:ext uri="{96DAC541-7B7A-43D3-8B79-37D633B846F1}">
                      <asvg:svgBlip xmlns:asvg="http://schemas.microsoft.com/office/drawing/2016/SVG/main" r:embed="rId4"/>
                    </a:ext>
                  </a:extLst>
                </a:blip>
              </a:buBlip>
              <a:defRPr>
                <a:solidFill>
                  <a:srgbClr val="002F3E"/>
                </a:solidFill>
              </a:defRPr>
            </a:lvl3pPr>
            <a:lvl4pPr marL="1600200" indent="-228600">
              <a:buFontTx/>
              <a:buBlip>
                <a:blip r:embed="rId3">
                  <a:extLst>
                    <a:ext uri="{96DAC541-7B7A-43D3-8B79-37D633B846F1}">
                      <asvg:svgBlip xmlns:asvg="http://schemas.microsoft.com/office/drawing/2016/SVG/main" r:embed="rId4"/>
                    </a:ext>
                  </a:extLst>
                </a:blip>
              </a:buBlip>
              <a:defRPr>
                <a:solidFill>
                  <a:srgbClr val="002F3E"/>
                </a:solidFill>
              </a:defRPr>
            </a:lvl4pPr>
            <a:lvl5pPr marL="2057400" indent="-228600">
              <a:buFontTx/>
              <a:buBlip>
                <a:blip r:embed="rId3">
                  <a:extLst>
                    <a:ext uri="{96DAC541-7B7A-43D3-8B79-37D633B846F1}">
                      <asvg:svgBlip xmlns:asvg="http://schemas.microsoft.com/office/drawing/2016/SVG/main" r:embed="rId4"/>
                    </a:ext>
                  </a:extLst>
                </a:blip>
              </a:buBlip>
              <a:defRPr>
                <a:solidFill>
                  <a:srgbClr val="002F3E"/>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0308AC3E-0E21-AAA3-8180-0C1300996FE1}"/>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Mensen zoeken</a:t>
            </a:r>
          </a:p>
        </p:txBody>
      </p:sp>
      <p:sp>
        <p:nvSpPr>
          <p:cNvPr id="6" name="Tijdelijke aanduiding voor inhoud 5">
            <a:extLst>
              <a:ext uri="{FF2B5EF4-FFF2-40B4-BE49-F238E27FC236}">
                <a16:creationId xmlns:a16="http://schemas.microsoft.com/office/drawing/2014/main" id="{A82C1533-D0B9-0AB6-AB07-C07886B083C8}"/>
              </a:ext>
            </a:extLst>
          </p:cNvPr>
          <p:cNvSpPr>
            <a:spLocks noGrp="1"/>
          </p:cNvSpPr>
          <p:nvPr>
            <p:ph sz="quarter" idx="4"/>
          </p:nvPr>
        </p:nvSpPr>
        <p:spPr>
          <a:xfrm>
            <a:off x="6172200" y="2505075"/>
            <a:ext cx="5183188" cy="3684588"/>
          </a:xfrm>
        </p:spPr>
        <p:txBody>
          <a:bodyPr/>
          <a:lstStyle>
            <a:lvl1pPr marL="228600" indent="-228600">
              <a:buFontTx/>
              <a:buBlip>
                <a:blip r:embed="rId5">
                  <a:extLst>
                    <a:ext uri="{96DAC541-7B7A-43D3-8B79-37D633B846F1}">
                      <asvg:svgBlip xmlns:asvg="http://schemas.microsoft.com/office/drawing/2016/SVG/main" r:embed="rId6"/>
                    </a:ext>
                  </a:extLst>
                </a:blip>
              </a:buBlip>
              <a:defRPr>
                <a:solidFill>
                  <a:srgbClr val="002F3E"/>
                </a:solidFill>
              </a:defRPr>
            </a:lvl1pPr>
            <a:lvl2pPr marL="685800" indent="-228600">
              <a:buFontTx/>
              <a:buBlip>
                <a:blip r:embed="rId5">
                  <a:extLst>
                    <a:ext uri="{96DAC541-7B7A-43D3-8B79-37D633B846F1}">
                      <asvg:svgBlip xmlns:asvg="http://schemas.microsoft.com/office/drawing/2016/SVG/main" r:embed="rId6"/>
                    </a:ext>
                  </a:extLst>
                </a:blip>
              </a:buBlip>
              <a:defRPr>
                <a:solidFill>
                  <a:srgbClr val="002F3E"/>
                </a:solidFill>
              </a:defRPr>
            </a:lvl2pPr>
            <a:lvl3pPr marL="1143000" indent="-228600">
              <a:buFontTx/>
              <a:buBlip>
                <a:blip r:embed="rId5">
                  <a:extLst>
                    <a:ext uri="{96DAC541-7B7A-43D3-8B79-37D633B846F1}">
                      <asvg:svgBlip xmlns:asvg="http://schemas.microsoft.com/office/drawing/2016/SVG/main" r:embed="rId6"/>
                    </a:ext>
                  </a:extLst>
                </a:blip>
              </a:buBlip>
              <a:defRPr>
                <a:solidFill>
                  <a:srgbClr val="002F3E"/>
                </a:solidFill>
              </a:defRPr>
            </a:lvl3pPr>
            <a:lvl4pPr marL="1600200" indent="-228600">
              <a:buFontTx/>
              <a:buBlip>
                <a:blip r:embed="rId5">
                  <a:extLst>
                    <a:ext uri="{96DAC541-7B7A-43D3-8B79-37D633B846F1}">
                      <asvg:svgBlip xmlns:asvg="http://schemas.microsoft.com/office/drawing/2016/SVG/main" r:embed="rId6"/>
                    </a:ext>
                  </a:extLst>
                </a:blip>
              </a:buBlip>
              <a:defRPr>
                <a:solidFill>
                  <a:srgbClr val="002F3E"/>
                </a:solidFill>
              </a:defRPr>
            </a:lvl4pPr>
            <a:lvl5pPr marL="2057400" indent="-228600">
              <a:buFontTx/>
              <a:buBlip>
                <a:blip r:embed="rId5">
                  <a:extLst>
                    <a:ext uri="{96DAC541-7B7A-43D3-8B79-37D633B846F1}">
                      <asvg:svgBlip xmlns:asvg="http://schemas.microsoft.com/office/drawing/2016/SVG/main" r:embed="rId6"/>
                    </a:ext>
                  </a:extLst>
                </a:blip>
              </a:buBlip>
              <a:defRPr>
                <a:solidFill>
                  <a:srgbClr val="002F3E"/>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a:extLst>
              <a:ext uri="{FF2B5EF4-FFF2-40B4-BE49-F238E27FC236}">
                <a16:creationId xmlns:a16="http://schemas.microsoft.com/office/drawing/2014/main" id="{1A0C9360-DC1D-7908-A082-1E82B1376699}"/>
              </a:ext>
            </a:extLst>
          </p:cNvPr>
          <p:cNvSpPr>
            <a:spLocks noGrp="1"/>
          </p:cNvSpPr>
          <p:nvPr>
            <p:ph type="title"/>
          </p:nvPr>
        </p:nvSpPr>
        <p:spPr>
          <a:xfrm>
            <a:off x="1079359" y="210065"/>
            <a:ext cx="10515600" cy="1260389"/>
          </a:xfrm>
        </p:spPr>
        <p:txBody>
          <a:bodyPr>
            <a:normAutofit/>
          </a:bodyPr>
          <a:lstStyle>
            <a:lvl1pPr>
              <a:defRPr sz="4800" baseline="0">
                <a:solidFill>
                  <a:schemeClr val="bg1"/>
                </a:solidFill>
              </a:defRPr>
            </a:lvl1pPr>
          </a:lstStyle>
          <a:p>
            <a:r>
              <a:rPr lang="nl-NL" dirty="0"/>
              <a:t>Klik om stijl te bewerken</a:t>
            </a:r>
          </a:p>
        </p:txBody>
      </p:sp>
    </p:spTree>
    <p:extLst>
      <p:ext uri="{BB962C8B-B14F-4D97-AF65-F5344CB8AC3E}">
        <p14:creationId xmlns:p14="http://schemas.microsoft.com/office/powerpoint/2010/main" val="222177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re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7BD087EC-9216-34E8-3694-088923293AB5}"/>
              </a:ext>
            </a:extLst>
          </p:cNvPr>
          <p:cNvSpPr>
            <a:spLocks noGrp="1"/>
          </p:cNvSpPr>
          <p:nvPr>
            <p:ph type="title" hasCustomPrompt="1"/>
          </p:nvPr>
        </p:nvSpPr>
        <p:spPr>
          <a:xfrm>
            <a:off x="992023" y="230142"/>
            <a:ext cx="10515600" cy="1260389"/>
          </a:xfrm>
        </p:spPr>
        <p:txBody>
          <a:bodyPr/>
          <a:lstStyle>
            <a:lvl1pPr>
              <a:defRPr baseline="0">
                <a:solidFill>
                  <a:schemeClr val="bg1"/>
                </a:solidFill>
              </a:defRPr>
            </a:lvl1pPr>
          </a:lstStyle>
          <a:p>
            <a:r>
              <a:rPr lang="nl-NL" dirty="0"/>
              <a:t>Bedankt voor de aandacht</a:t>
            </a:r>
          </a:p>
        </p:txBody>
      </p:sp>
      <p:sp>
        <p:nvSpPr>
          <p:cNvPr id="6" name="Tijdelijke aanduiding voor inhoud 3">
            <a:extLst>
              <a:ext uri="{FF2B5EF4-FFF2-40B4-BE49-F238E27FC236}">
                <a16:creationId xmlns:a16="http://schemas.microsoft.com/office/drawing/2014/main" id="{6A9D32E6-3D08-D6A1-AB40-29B94AE79685}"/>
              </a:ext>
            </a:extLst>
          </p:cNvPr>
          <p:cNvSpPr txBox="1">
            <a:spLocks/>
          </p:cNvSpPr>
          <p:nvPr userDrawn="1"/>
        </p:nvSpPr>
        <p:spPr>
          <a:xfrm>
            <a:off x="1902144" y="3896139"/>
            <a:ext cx="4347679" cy="202516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rgbClr val="002F3E"/>
                </a:solidFill>
                <a:latin typeface=""/>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rgbClr val="002F3E"/>
                </a:solidFill>
                <a:latin typeface=""/>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rgbClr val="002F3E"/>
                </a:solidFill>
                <a:latin typeface=""/>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rgbClr val="002F3E"/>
                </a:solidFill>
                <a:latin typeface=""/>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rgbClr val="002F3E"/>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10000"/>
              </a:lnSpc>
            </a:pPr>
            <a:endParaRPr lang="nl-NL"/>
          </a:p>
        </p:txBody>
      </p:sp>
      <p:sp>
        <p:nvSpPr>
          <p:cNvPr id="10" name="Tijdelijke aanduiding voor inhoud 5">
            <a:extLst>
              <a:ext uri="{FF2B5EF4-FFF2-40B4-BE49-F238E27FC236}">
                <a16:creationId xmlns:a16="http://schemas.microsoft.com/office/drawing/2014/main" id="{1E50A80B-F107-0B96-0231-0BF86B791EDB}"/>
              </a:ext>
            </a:extLst>
          </p:cNvPr>
          <p:cNvSpPr>
            <a:spLocks noGrp="1"/>
          </p:cNvSpPr>
          <p:nvPr>
            <p:ph sz="quarter" idx="4" hasCustomPrompt="1"/>
          </p:nvPr>
        </p:nvSpPr>
        <p:spPr>
          <a:xfrm>
            <a:off x="6172200" y="1680519"/>
            <a:ext cx="4983480" cy="4162204"/>
          </a:xfrm>
        </p:spPr>
        <p:txBody>
          <a:bodyPr anchor="ctr"/>
          <a:lstStyle>
            <a:lvl1pPr marL="0" indent="0" algn="ctr">
              <a:buNone/>
              <a:defRPr>
                <a:solidFill>
                  <a:srgbClr val="002F3E"/>
                </a:solidFill>
                <a:latin typeface=""/>
              </a:defRPr>
            </a:lvl1pPr>
            <a:lvl2pPr>
              <a:defRPr>
                <a:solidFill>
                  <a:srgbClr val="002F3E"/>
                </a:solidFill>
                <a:latin typeface=""/>
              </a:defRPr>
            </a:lvl2pPr>
            <a:lvl3pPr>
              <a:defRPr>
                <a:solidFill>
                  <a:srgbClr val="002F3E"/>
                </a:solidFill>
                <a:latin typeface=""/>
              </a:defRPr>
            </a:lvl3pPr>
            <a:lvl4pPr>
              <a:defRPr>
                <a:solidFill>
                  <a:srgbClr val="002F3E"/>
                </a:solidFill>
                <a:latin typeface=""/>
              </a:defRPr>
            </a:lvl4pPr>
            <a:lvl5pPr>
              <a:defRPr>
                <a:solidFill>
                  <a:srgbClr val="002F3E"/>
                </a:solidFill>
                <a:latin typeface=""/>
              </a:defRPr>
            </a:lvl5pPr>
          </a:lstStyle>
          <a:p>
            <a:pPr lvl="0"/>
            <a:r>
              <a:rPr lang="nl-NL" dirty="0"/>
              <a:t>Avatar of foto invoegen</a:t>
            </a:r>
          </a:p>
        </p:txBody>
      </p:sp>
      <p:sp>
        <p:nvSpPr>
          <p:cNvPr id="11" name="Tijdelijke aanduiding voor tekst 13">
            <a:extLst>
              <a:ext uri="{FF2B5EF4-FFF2-40B4-BE49-F238E27FC236}">
                <a16:creationId xmlns:a16="http://schemas.microsoft.com/office/drawing/2014/main" id="{FBF60342-6F5B-56C6-67E1-D15131FA0AB4}"/>
              </a:ext>
            </a:extLst>
          </p:cNvPr>
          <p:cNvSpPr>
            <a:spLocks noGrp="1"/>
          </p:cNvSpPr>
          <p:nvPr>
            <p:ph type="body" sz="quarter" idx="10" hasCustomPrompt="1"/>
          </p:nvPr>
        </p:nvSpPr>
        <p:spPr>
          <a:xfrm>
            <a:off x="1891190" y="2715798"/>
            <a:ext cx="3706812" cy="2702398"/>
          </a:xfrm>
        </p:spPr>
        <p:txBody>
          <a:bodyPr>
            <a:noAutofit/>
          </a:bodyPr>
          <a:lstStyle>
            <a:lvl1pPr marL="0" indent="0">
              <a:buNone/>
              <a:defRPr sz="2000">
                <a:solidFill>
                  <a:srgbClr val="002F3E"/>
                </a:solidFill>
              </a:defRPr>
            </a:lvl1pPr>
          </a:lstStyle>
          <a:p>
            <a:pPr>
              <a:lnSpc>
                <a:spcPct val="210000"/>
              </a:lnSpc>
            </a:pPr>
            <a:r>
              <a:rPr lang="nl-NL"/>
              <a:t>…</a:t>
            </a:r>
          </a:p>
          <a:p>
            <a:pPr>
              <a:lnSpc>
                <a:spcPct val="210000"/>
              </a:lnSpc>
            </a:pPr>
            <a:r>
              <a:rPr lang="nl-NL"/>
              <a:t>…</a:t>
            </a:r>
          </a:p>
          <a:p>
            <a:pPr>
              <a:lnSpc>
                <a:spcPct val="210000"/>
              </a:lnSpc>
            </a:pPr>
            <a:r>
              <a:rPr lang="nl-NL"/>
              <a:t>…</a:t>
            </a:r>
          </a:p>
        </p:txBody>
      </p:sp>
      <p:sp>
        <p:nvSpPr>
          <p:cNvPr id="12" name="Tijdelijke aanduiding voor tekst 13">
            <a:extLst>
              <a:ext uri="{FF2B5EF4-FFF2-40B4-BE49-F238E27FC236}">
                <a16:creationId xmlns:a16="http://schemas.microsoft.com/office/drawing/2014/main" id="{F9440E03-BB86-4A05-9FD7-5B9679F57931}"/>
              </a:ext>
            </a:extLst>
          </p:cNvPr>
          <p:cNvSpPr>
            <a:spLocks noGrp="1"/>
          </p:cNvSpPr>
          <p:nvPr>
            <p:ph type="body" sz="quarter" idx="11" hasCustomPrompt="1"/>
          </p:nvPr>
        </p:nvSpPr>
        <p:spPr>
          <a:xfrm>
            <a:off x="1036320" y="1905872"/>
            <a:ext cx="4561681" cy="848502"/>
          </a:xfrm>
        </p:spPr>
        <p:txBody>
          <a:bodyPr>
            <a:noAutofit/>
          </a:bodyPr>
          <a:lstStyle>
            <a:lvl1pPr marL="0" indent="0">
              <a:buNone/>
              <a:defRPr sz="2400" b="1" i="0">
                <a:solidFill>
                  <a:srgbClr val="002F3E"/>
                </a:solidFill>
                <a:latin typeface="Fira Sans SemiBold" panose="020B0503050000020004" pitchFamily="34" charset="0"/>
                <a:ea typeface="Fira Sans SemiBold" panose="020B0503050000020004" pitchFamily="34" charset="0"/>
              </a:defRPr>
            </a:lvl1pPr>
          </a:lstStyle>
          <a:p>
            <a:pPr>
              <a:lnSpc>
                <a:spcPct val="210000"/>
              </a:lnSpc>
            </a:pPr>
            <a:r>
              <a:rPr lang="nl-NL" dirty="0"/>
              <a:t>Naam spreker</a:t>
            </a:r>
          </a:p>
        </p:txBody>
      </p:sp>
      <p:pic>
        <p:nvPicPr>
          <p:cNvPr id="2" name="Afbeelding 1">
            <a:extLst>
              <a:ext uri="{FF2B5EF4-FFF2-40B4-BE49-F238E27FC236}">
                <a16:creationId xmlns:a16="http://schemas.microsoft.com/office/drawing/2014/main" id="{5B455D60-42B6-B9FE-4ABD-B1C3BE7F95B9}"/>
              </a:ext>
            </a:extLst>
          </p:cNvPr>
          <p:cNvPicPr>
            <a:picLocks noChangeAspect="1"/>
          </p:cNvPicPr>
          <p:nvPr userDrawn="1"/>
        </p:nvPicPr>
        <p:blipFill>
          <a:blip r:embed="rId3"/>
          <a:stretch>
            <a:fillRect/>
          </a:stretch>
        </p:blipFill>
        <p:spPr>
          <a:xfrm>
            <a:off x="1208734" y="3080472"/>
            <a:ext cx="423254" cy="406815"/>
          </a:xfrm>
          <a:prstGeom prst="rect">
            <a:avLst/>
          </a:prstGeom>
        </p:spPr>
      </p:pic>
      <p:pic>
        <p:nvPicPr>
          <p:cNvPr id="3" name="Afbeelding 2">
            <a:extLst>
              <a:ext uri="{FF2B5EF4-FFF2-40B4-BE49-F238E27FC236}">
                <a16:creationId xmlns:a16="http://schemas.microsoft.com/office/drawing/2014/main" id="{F620FD1C-C1DE-BEEF-FB3E-1558D76EA78D}"/>
              </a:ext>
            </a:extLst>
          </p:cNvPr>
          <p:cNvPicPr>
            <a:picLocks noChangeAspect="1"/>
          </p:cNvPicPr>
          <p:nvPr userDrawn="1"/>
        </p:nvPicPr>
        <p:blipFill>
          <a:blip r:embed="rId4"/>
          <a:stretch>
            <a:fillRect/>
          </a:stretch>
        </p:blipFill>
        <p:spPr>
          <a:xfrm>
            <a:off x="1202082" y="3852810"/>
            <a:ext cx="423251" cy="423251"/>
          </a:xfrm>
          <a:prstGeom prst="rect">
            <a:avLst/>
          </a:prstGeom>
        </p:spPr>
      </p:pic>
      <p:pic>
        <p:nvPicPr>
          <p:cNvPr id="4" name="Afbeelding 3">
            <a:extLst>
              <a:ext uri="{FF2B5EF4-FFF2-40B4-BE49-F238E27FC236}">
                <a16:creationId xmlns:a16="http://schemas.microsoft.com/office/drawing/2014/main" id="{A06BAA44-387D-6024-3629-AFED3B40AA23}"/>
              </a:ext>
            </a:extLst>
          </p:cNvPr>
          <p:cNvPicPr>
            <a:picLocks noChangeAspect="1"/>
          </p:cNvPicPr>
          <p:nvPr userDrawn="1"/>
        </p:nvPicPr>
        <p:blipFill>
          <a:blip r:embed="rId5"/>
          <a:stretch>
            <a:fillRect/>
          </a:stretch>
        </p:blipFill>
        <p:spPr>
          <a:xfrm>
            <a:off x="1207686" y="4656036"/>
            <a:ext cx="446315" cy="357052"/>
          </a:xfrm>
          <a:prstGeom prst="rect">
            <a:avLst/>
          </a:prstGeom>
        </p:spPr>
      </p:pic>
    </p:spTree>
    <p:extLst>
      <p:ext uri="{BB962C8B-B14F-4D97-AF65-F5344CB8AC3E}">
        <p14:creationId xmlns:p14="http://schemas.microsoft.com/office/powerpoint/2010/main" val="313639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2329175" y="1258957"/>
            <a:ext cx="8378582" cy="1913027"/>
          </a:xfrm>
        </p:spPr>
        <p:txBody>
          <a:bodyPr anchor="b">
            <a:normAutofit/>
          </a:bodyPr>
          <a:lstStyle>
            <a:lvl1pPr algn="l">
              <a:defRPr sz="6000" baseline="0">
                <a:solidFill>
                  <a:schemeClr val="bg1"/>
                </a:solidFill>
              </a:defRPr>
            </a:lvl1pPr>
          </a:lstStyle>
          <a:p>
            <a:r>
              <a:rPr lang="nl-NL" dirty="0"/>
              <a:t>Klik om stijl te bewerken</a:t>
            </a:r>
          </a:p>
        </p:txBody>
      </p:sp>
      <p:sp>
        <p:nvSpPr>
          <p:cNvPr id="5" name="Rechthoek 4">
            <a:extLst>
              <a:ext uri="{FF2B5EF4-FFF2-40B4-BE49-F238E27FC236}">
                <a16:creationId xmlns:a16="http://schemas.microsoft.com/office/drawing/2014/main" id="{3F531D16-13DF-2E79-3708-45E129EE359E}"/>
              </a:ext>
            </a:extLst>
          </p:cNvPr>
          <p:cNvSpPr/>
          <p:nvPr userDrawn="1"/>
        </p:nvSpPr>
        <p:spPr>
          <a:xfrm rot="21387495">
            <a:off x="1206833" y="1496697"/>
            <a:ext cx="795096" cy="882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C5A35C61-85C2-71F8-40BB-3BC1BF1F95BE}"/>
              </a:ext>
            </a:extLst>
          </p:cNvPr>
          <p:cNvSpPr/>
          <p:nvPr userDrawn="1"/>
        </p:nvSpPr>
        <p:spPr>
          <a:xfrm rot="21387495">
            <a:off x="1166208" y="1465041"/>
            <a:ext cx="795096" cy="8824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ndertitel 2">
            <a:extLst>
              <a:ext uri="{FF2B5EF4-FFF2-40B4-BE49-F238E27FC236}">
                <a16:creationId xmlns:a16="http://schemas.microsoft.com/office/drawing/2014/main" id="{6A06FEF9-5E68-D2A8-C271-90ED1D2C063D}"/>
              </a:ext>
            </a:extLst>
          </p:cNvPr>
          <p:cNvSpPr>
            <a:spLocks noGrp="1"/>
          </p:cNvSpPr>
          <p:nvPr>
            <p:ph type="subTitle" idx="1"/>
          </p:nvPr>
        </p:nvSpPr>
        <p:spPr>
          <a:xfrm>
            <a:off x="2329175" y="3467587"/>
            <a:ext cx="8378582" cy="1718680"/>
          </a:xfrm>
        </p:spPr>
        <p:txBody>
          <a:bodyPr/>
          <a:lstStyle>
            <a:lvl1pPr marL="0" indent="0" algn="l">
              <a:lnSpc>
                <a:spcPct val="100000"/>
              </a:lnSpc>
              <a:buNone/>
              <a:defRPr sz="240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tekst 11">
            <a:extLst>
              <a:ext uri="{FF2B5EF4-FFF2-40B4-BE49-F238E27FC236}">
                <a16:creationId xmlns:a16="http://schemas.microsoft.com/office/drawing/2014/main" id="{C027EA96-FC40-2C01-2A87-10B29B8892BC}"/>
              </a:ext>
            </a:extLst>
          </p:cNvPr>
          <p:cNvSpPr>
            <a:spLocks noGrp="1"/>
          </p:cNvSpPr>
          <p:nvPr>
            <p:ph type="body" sz="quarter" idx="10" hasCustomPrompt="1"/>
          </p:nvPr>
        </p:nvSpPr>
        <p:spPr>
          <a:xfrm rot="21381355">
            <a:off x="1151182" y="1454366"/>
            <a:ext cx="806594" cy="892130"/>
          </a:xfrm>
        </p:spPr>
        <p:txBody>
          <a:bodyPr anchor="ctr">
            <a:noAutofit/>
          </a:bodyPr>
          <a:lstStyle>
            <a:lvl1pPr marL="0" indent="0" algn="ctr">
              <a:buNone/>
              <a:defRPr sz="5400" b="1" i="0">
                <a:solidFill>
                  <a:schemeClr val="bg1"/>
                </a:solidFill>
                <a:latin typeface="Fira Sans SemiBold" panose="020B0503050000020004" pitchFamily="34" charset="0"/>
                <a:ea typeface="Fira Sans SemiBold" panose="020B0503050000020004" pitchFamily="34" charset="0"/>
              </a:defRPr>
            </a:lvl1pPr>
          </a:lstStyle>
          <a:p>
            <a:pPr lvl="0"/>
            <a:r>
              <a:rPr lang="nl-NL" dirty="0"/>
              <a:t>1</a:t>
            </a:r>
          </a:p>
        </p:txBody>
      </p:sp>
    </p:spTree>
    <p:extLst>
      <p:ext uri="{BB962C8B-B14F-4D97-AF65-F5344CB8AC3E}">
        <p14:creationId xmlns:p14="http://schemas.microsoft.com/office/powerpoint/2010/main" val="398495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achtergro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hasCustomPrompt="1"/>
          </p:nvPr>
        </p:nvSpPr>
        <p:spPr>
          <a:xfrm>
            <a:off x="1906709" y="1624570"/>
            <a:ext cx="8378582" cy="1518679"/>
          </a:xfrm>
        </p:spPr>
        <p:txBody>
          <a:bodyPr anchor="ctr">
            <a:normAutofit/>
          </a:bodyPr>
          <a:lstStyle>
            <a:lvl1pPr algn="ctr">
              <a:lnSpc>
                <a:spcPct val="100000"/>
              </a:lnSpc>
              <a:defRPr sz="3200" b="0" baseline="0">
                <a:solidFill>
                  <a:schemeClr val="bg1"/>
                </a:solidFill>
                <a:latin typeface="Source Sans Pro" panose="020B0503030403020204" pitchFamily="34" charset="0"/>
              </a:defRPr>
            </a:lvl1pPr>
          </a:lstStyle>
          <a:p>
            <a:r>
              <a:rPr lang="nl-NL" dirty="0"/>
              <a:t>Extra loketten zijn </a:t>
            </a:r>
            <a:br>
              <a:rPr lang="nl-NL" dirty="0"/>
            </a:br>
            <a:r>
              <a:rPr lang="nl-NL" dirty="0"/>
              <a:t>niet dé oplossing</a:t>
            </a:r>
          </a:p>
        </p:txBody>
      </p:sp>
      <p:sp>
        <p:nvSpPr>
          <p:cNvPr id="7" name="Ondertitel 2">
            <a:extLst>
              <a:ext uri="{FF2B5EF4-FFF2-40B4-BE49-F238E27FC236}">
                <a16:creationId xmlns:a16="http://schemas.microsoft.com/office/drawing/2014/main" id="{6A06FEF9-5E68-D2A8-C271-90ED1D2C063D}"/>
              </a:ext>
            </a:extLst>
          </p:cNvPr>
          <p:cNvSpPr>
            <a:spLocks noGrp="1"/>
          </p:cNvSpPr>
          <p:nvPr>
            <p:ph type="subTitle" idx="1" hasCustomPrompt="1"/>
          </p:nvPr>
        </p:nvSpPr>
        <p:spPr>
          <a:xfrm>
            <a:off x="1906709" y="3171826"/>
            <a:ext cx="8378582" cy="1518679"/>
          </a:xfrm>
        </p:spPr>
        <p:txBody>
          <a:bodyPr anchor="ctr">
            <a:noAutofit/>
          </a:bodyPr>
          <a:lstStyle>
            <a:lvl1pPr marL="0" indent="0" algn="ctr">
              <a:lnSpc>
                <a:spcPct val="100000"/>
              </a:lnSpc>
              <a:buNone/>
              <a:defRPr sz="4000" b="1" i="0" baseline="0">
                <a:solidFill>
                  <a:schemeClr val="bg1"/>
                </a:solidFill>
                <a:latin typeface="Fira Sans SemiBold" panose="020B0503050000020004" pitchFamily="34" charset="0"/>
                <a:ea typeface="Fira Sans SemiBold"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De ambitie moet zijn dat iedereen het snapt.</a:t>
            </a:r>
          </a:p>
        </p:txBody>
      </p:sp>
    </p:spTree>
    <p:extLst>
      <p:ext uri="{BB962C8B-B14F-4D97-AF65-F5344CB8AC3E}">
        <p14:creationId xmlns:p14="http://schemas.microsoft.com/office/powerpoint/2010/main" val="164972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achtergrondf">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1524000" y="1777271"/>
            <a:ext cx="9144000" cy="2387600"/>
          </a:xfrm>
        </p:spPr>
        <p:txBody>
          <a:bodyPr anchor="b">
            <a:normAutofit/>
          </a:bodyPr>
          <a:lstStyle>
            <a:lvl1pPr algn="l">
              <a:defRPr sz="5400" b="1" i="0" baseline="0">
                <a:solidFill>
                  <a:schemeClr val="bg1"/>
                </a:solidFill>
                <a:latin typeface="Fira Sans" panose="020B05030500000200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67C62BAB-F8A4-1745-C2E3-8047DC8132A6}"/>
              </a:ext>
            </a:extLst>
          </p:cNvPr>
          <p:cNvSpPr>
            <a:spLocks noGrp="1"/>
          </p:cNvSpPr>
          <p:nvPr>
            <p:ph type="subTitle" idx="1" hasCustomPrompt="1"/>
          </p:nvPr>
        </p:nvSpPr>
        <p:spPr>
          <a:xfrm>
            <a:off x="1524000" y="4392871"/>
            <a:ext cx="9144000" cy="1655762"/>
          </a:xfrm>
        </p:spPr>
        <p:txBody>
          <a:bodyPr/>
          <a:lstStyle>
            <a:lvl1pPr marL="0" indent="0" algn="l">
              <a:lnSpc>
                <a:spcPct val="100000"/>
              </a:lnSpc>
              <a:buNone/>
              <a:defRPr sz="240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a:t>
            </a:r>
          </a:p>
        </p:txBody>
      </p:sp>
      <p:sp>
        <p:nvSpPr>
          <p:cNvPr id="4" name="Titel 1">
            <a:extLst>
              <a:ext uri="{FF2B5EF4-FFF2-40B4-BE49-F238E27FC236}">
                <a16:creationId xmlns:a16="http://schemas.microsoft.com/office/drawing/2014/main" id="{311D7A72-C4FD-701A-1551-47067C995840}"/>
              </a:ext>
            </a:extLst>
          </p:cNvPr>
          <p:cNvSpPr txBox="1">
            <a:spLocks/>
          </p:cNvSpPr>
          <p:nvPr userDrawn="1"/>
        </p:nvSpPr>
        <p:spPr>
          <a:xfrm>
            <a:off x="129988" y="2737109"/>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dirty="0">
                <a:solidFill>
                  <a:schemeClr val="accent5"/>
                </a:solidFill>
                <a:latin typeface="League Gothic" pitchFamily="2" charset="77"/>
              </a:rPr>
              <a:t>“</a:t>
            </a:r>
          </a:p>
        </p:txBody>
      </p:sp>
      <p:sp>
        <p:nvSpPr>
          <p:cNvPr id="5" name="Titel 1">
            <a:extLst>
              <a:ext uri="{FF2B5EF4-FFF2-40B4-BE49-F238E27FC236}">
                <a16:creationId xmlns:a16="http://schemas.microsoft.com/office/drawing/2014/main" id="{1D90FB74-31B1-5163-B42E-B21AE5A4A73C}"/>
              </a:ext>
            </a:extLst>
          </p:cNvPr>
          <p:cNvSpPr txBox="1">
            <a:spLocks/>
          </p:cNvSpPr>
          <p:nvPr userDrawn="1"/>
        </p:nvSpPr>
        <p:spPr>
          <a:xfrm rot="10800000">
            <a:off x="10443883" y="1522377"/>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dirty="0">
                <a:solidFill>
                  <a:schemeClr val="accent5"/>
                </a:solidFill>
                <a:latin typeface="League Gothic" pitchFamily="2" charset="77"/>
              </a:rPr>
              <a:t>“</a:t>
            </a:r>
          </a:p>
        </p:txBody>
      </p:sp>
    </p:spTree>
    <p:extLst>
      <p:ext uri="{BB962C8B-B14F-4D97-AF65-F5344CB8AC3E}">
        <p14:creationId xmlns:p14="http://schemas.microsoft.com/office/powerpoint/2010/main" val="39039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92C9ED-ECD1-391A-F2A1-801785197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8166658-AC4A-9D00-17E8-633DB5FB7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11523845"/>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2" r:id="rId4"/>
    <p:sldLayoutId id="2147483653" r:id="rId5"/>
    <p:sldLayoutId id="2147483684" r:id="rId6"/>
    <p:sldLayoutId id="2147483663" r:id="rId7"/>
    <p:sldLayoutId id="2147483665" r:id="rId8"/>
    <p:sldLayoutId id="2147483677" r:id="rId9"/>
    <p:sldLayoutId id="2147483658" r:id="rId10"/>
    <p:sldLayoutId id="2147483688" r:id="rId11"/>
    <p:sldLayoutId id="2147483659" r:id="rId12"/>
    <p:sldLayoutId id="2147483660" r:id="rId13"/>
    <p:sldLayoutId id="2147483678" r:id="rId14"/>
    <p:sldLayoutId id="2147483662" r:id="rId15"/>
    <p:sldLayoutId id="2147483679" r:id="rId16"/>
    <p:sldLayoutId id="2147483656" r:id="rId17"/>
    <p:sldLayoutId id="2147483686" r:id="rId18"/>
    <p:sldLayoutId id="2147483687" r:id="rId19"/>
    <p:sldLayoutId id="2147483685" r:id="rId20"/>
    <p:sldLayoutId id="2147483690" r:id="rId21"/>
    <p:sldLayoutId id="2147483691" r:id="rId22"/>
    <p:sldLayoutId id="2147483692" r:id="rId23"/>
    <p:sldLayoutId id="2147483695" r:id="rId24"/>
    <p:sldLayoutId id="2147483698" r:id="rId25"/>
    <p:sldLayoutId id="2147483699" r:id="rId26"/>
    <p:sldLayoutId id="2147483701" r:id="rId27"/>
  </p:sldLayoutIdLst>
  <p:txStyles>
    <p:title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baseline="0">
          <a:solidFill>
            <a:srgbClr val="FFFFFF"/>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baseline="0">
          <a:solidFill>
            <a:srgbClr val="FFFFFF"/>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baseline="0">
          <a:solidFill>
            <a:srgbClr val="FFFFFF"/>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FFFFFF"/>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FFFFFF"/>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microsoft.com/office/2018/10/relationships/comments" Target="../comments/modernComment_7FFFF7A1_71AD1D0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7.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75008D91-AFF1-6CAC-7797-BB9D5C667050}"/>
              </a:ext>
            </a:extLst>
          </p:cNvPr>
          <p:cNvSpPr>
            <a:spLocks noGrp="1"/>
          </p:cNvSpPr>
          <p:nvPr>
            <p:ph type="subTitle" idx="1"/>
          </p:nvPr>
        </p:nvSpPr>
        <p:spPr>
          <a:xfrm>
            <a:off x="5258399" y="3778319"/>
            <a:ext cx="6676448" cy="1655762"/>
          </a:xfrm>
        </p:spPr>
        <p:txBody>
          <a:bodyPr/>
          <a:lstStyle/>
          <a:p>
            <a:r>
              <a:rPr lang="nl-NL" dirty="0"/>
              <a:t>Slidedeck </a:t>
            </a:r>
          </a:p>
        </p:txBody>
      </p:sp>
      <p:sp>
        <p:nvSpPr>
          <p:cNvPr id="3" name="Titel 2">
            <a:extLst>
              <a:ext uri="{FF2B5EF4-FFF2-40B4-BE49-F238E27FC236}">
                <a16:creationId xmlns:a16="http://schemas.microsoft.com/office/drawing/2014/main" id="{CD08E4E2-0F3F-1540-12AE-5B28CAE51627}"/>
              </a:ext>
            </a:extLst>
          </p:cNvPr>
          <p:cNvSpPr>
            <a:spLocks noGrp="1"/>
          </p:cNvSpPr>
          <p:nvPr>
            <p:ph type="ctrTitle"/>
          </p:nvPr>
        </p:nvSpPr>
        <p:spPr>
          <a:xfrm>
            <a:off x="5258399" y="795283"/>
            <a:ext cx="6676448" cy="2717799"/>
          </a:xfrm>
        </p:spPr>
        <p:txBody>
          <a:bodyPr>
            <a:normAutofit/>
          </a:bodyPr>
          <a:lstStyle/>
          <a:p>
            <a:r>
              <a:rPr lang="nl-NL" dirty="0"/>
              <a:t>De klantreis werksessie</a:t>
            </a:r>
          </a:p>
        </p:txBody>
      </p:sp>
    </p:spTree>
    <p:extLst>
      <p:ext uri="{BB962C8B-B14F-4D97-AF65-F5344CB8AC3E}">
        <p14:creationId xmlns:p14="http://schemas.microsoft.com/office/powerpoint/2010/main" val="114253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51C98-F338-F4EF-EA51-47D12EF100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6334DE-B384-5365-F4B2-7534FE282103}"/>
              </a:ext>
            </a:extLst>
          </p:cNvPr>
          <p:cNvSpPr>
            <a:spLocks noGrp="1"/>
          </p:cNvSpPr>
          <p:nvPr>
            <p:ph type="title"/>
          </p:nvPr>
        </p:nvSpPr>
        <p:spPr>
          <a:xfrm>
            <a:off x="810627" y="448604"/>
            <a:ext cx="10570745" cy="1260389"/>
          </a:xfrm>
        </p:spPr>
        <p:txBody>
          <a:bodyPr>
            <a:normAutofit/>
          </a:bodyPr>
          <a:lstStyle/>
          <a:p>
            <a:r>
              <a:rPr lang="nl-NL" dirty="0">
                <a:solidFill>
                  <a:schemeClr val="tx1"/>
                </a:solidFill>
                <a:latin typeface="Fira Sans" panose="020B0503050000020004" pitchFamily="34" charset="0"/>
              </a:rPr>
              <a:t>De focus van vandaag</a:t>
            </a:r>
          </a:p>
        </p:txBody>
      </p:sp>
      <p:pic>
        <p:nvPicPr>
          <p:cNvPr id="4" name="Afbeelding 3">
            <a:extLst>
              <a:ext uri="{FF2B5EF4-FFF2-40B4-BE49-F238E27FC236}">
                <a16:creationId xmlns:a16="http://schemas.microsoft.com/office/drawing/2014/main" id="{77C5FBE6-9E9F-EEA0-6444-9BF3E945BA43}"/>
              </a:ext>
            </a:extLst>
          </p:cNvPr>
          <p:cNvPicPr>
            <a:picLocks noChangeAspect="1"/>
          </p:cNvPicPr>
          <p:nvPr/>
        </p:nvPicPr>
        <p:blipFill>
          <a:blip r:embed="rId3"/>
          <a:stretch>
            <a:fillRect/>
          </a:stretch>
        </p:blipFill>
        <p:spPr>
          <a:xfrm>
            <a:off x="867769" y="2002163"/>
            <a:ext cx="10728308" cy="4151749"/>
          </a:xfrm>
          <a:prstGeom prst="rect">
            <a:avLst/>
          </a:prstGeom>
          <a:effectLst>
            <a:outerShdw blurRad="50800" dist="38100" dir="5400000" algn="t" rotWithShape="0">
              <a:prstClr val="black">
                <a:alpha val="40000"/>
              </a:prstClr>
            </a:outerShdw>
          </a:effectLst>
        </p:spPr>
      </p:pic>
      <p:sp>
        <p:nvSpPr>
          <p:cNvPr id="3" name="Rechthoek 2">
            <a:extLst>
              <a:ext uri="{FF2B5EF4-FFF2-40B4-BE49-F238E27FC236}">
                <a16:creationId xmlns:a16="http://schemas.microsoft.com/office/drawing/2014/main" id="{E4779CCA-42E5-6A33-CC3B-97198AC0495B}"/>
              </a:ext>
            </a:extLst>
          </p:cNvPr>
          <p:cNvSpPr/>
          <p:nvPr/>
        </p:nvSpPr>
        <p:spPr>
          <a:xfrm>
            <a:off x="4506642" y="2158736"/>
            <a:ext cx="3572129" cy="387441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671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68AC-E69D-86F1-F7DA-79B828CB4D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A6D3CE-F751-2C37-039F-902DA9F4C4B4}"/>
              </a:ext>
            </a:extLst>
          </p:cNvPr>
          <p:cNvSpPr>
            <a:spLocks noGrp="1"/>
          </p:cNvSpPr>
          <p:nvPr>
            <p:ph type="title"/>
          </p:nvPr>
        </p:nvSpPr>
        <p:spPr/>
        <p:txBody>
          <a:bodyPr/>
          <a:lstStyle/>
          <a:p>
            <a:r>
              <a:rPr lang="nl-NL">
                <a:solidFill>
                  <a:schemeClr val="tx1"/>
                </a:solidFill>
                <a:latin typeface="Fira Sans SemiBold"/>
              </a:rPr>
              <a:t>Wie is de klant?</a:t>
            </a:r>
            <a:endParaRPr lang="nl-NL">
              <a:solidFill>
                <a:schemeClr val="tx1"/>
              </a:solidFill>
            </a:endParaRPr>
          </a:p>
        </p:txBody>
      </p:sp>
      <p:sp>
        <p:nvSpPr>
          <p:cNvPr id="4" name="Tekstvak 3">
            <a:extLst>
              <a:ext uri="{FF2B5EF4-FFF2-40B4-BE49-F238E27FC236}">
                <a16:creationId xmlns:a16="http://schemas.microsoft.com/office/drawing/2014/main" id="{1566CEC3-A665-235F-1B48-0A398CC6E6B6}"/>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3074" name="Picture 2">
            <a:extLst>
              <a:ext uri="{FF2B5EF4-FFF2-40B4-BE49-F238E27FC236}">
                <a16:creationId xmlns:a16="http://schemas.microsoft.com/office/drawing/2014/main" id="{64BCBE50-AFEB-0E07-8957-974E8F494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865" y="1853990"/>
            <a:ext cx="5506002" cy="3902471"/>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a:extLst>
              <a:ext uri="{FF2B5EF4-FFF2-40B4-BE49-F238E27FC236}">
                <a16:creationId xmlns:a16="http://schemas.microsoft.com/office/drawing/2014/main" id="{9D4FD8DB-0361-198C-19CB-AADC6B5303A7}"/>
              </a:ext>
            </a:extLst>
          </p:cNvPr>
          <p:cNvSpPr>
            <a:spLocks noGrp="1"/>
          </p:cNvSpPr>
          <p:nvPr>
            <p:ph sz="half" idx="1"/>
          </p:nvPr>
        </p:nvSpPr>
        <p:spPr>
          <a:xfrm>
            <a:off x="1251041" y="1853990"/>
            <a:ext cx="8558319" cy="4351338"/>
          </a:xfrm>
        </p:spPr>
        <p:txBody>
          <a:bodyPr>
            <a:normAutofit/>
          </a:bodyPr>
          <a:lstStyle/>
          <a:p>
            <a:pPr marL="0" indent="0" fontAlgn="base">
              <a:buNone/>
            </a:pPr>
            <a:r>
              <a:rPr lang="nl-NL" dirty="0">
                <a:solidFill>
                  <a:schemeClr val="tx1"/>
                </a:solidFill>
              </a:rPr>
              <a:t>Vandaag is onze klant</a:t>
            </a:r>
          </a:p>
          <a:p>
            <a:pPr marL="0" indent="0" fontAlgn="base">
              <a:buNone/>
            </a:pPr>
            <a:r>
              <a:rPr lang="nl-NL" dirty="0">
                <a:solidFill>
                  <a:schemeClr val="tx1"/>
                </a:solidFill>
              </a:rPr>
              <a:t>wel … </a:t>
            </a:r>
          </a:p>
          <a:p>
            <a:pPr marL="0" indent="0" fontAlgn="base">
              <a:buNone/>
            </a:pPr>
            <a:r>
              <a:rPr lang="nl-NL" dirty="0">
                <a:solidFill>
                  <a:schemeClr val="tx1"/>
                </a:solidFill>
              </a:rPr>
              <a:t>en niet … </a:t>
            </a:r>
          </a:p>
          <a:p>
            <a:pPr marL="0" indent="0" fontAlgn="base">
              <a:buNone/>
            </a:pPr>
            <a:endParaRPr lang="nl-NL" b="1" dirty="0"/>
          </a:p>
          <a:p>
            <a:endParaRPr lang="nl-NL" dirty="0"/>
          </a:p>
        </p:txBody>
      </p:sp>
      <p:grpSp>
        <p:nvGrpSpPr>
          <p:cNvPr id="11" name="Groep 10">
            <a:extLst>
              <a:ext uri="{FF2B5EF4-FFF2-40B4-BE49-F238E27FC236}">
                <a16:creationId xmlns:a16="http://schemas.microsoft.com/office/drawing/2014/main" id="{9C120409-944C-D8A4-D5EA-73A89215AF79}"/>
              </a:ext>
            </a:extLst>
          </p:cNvPr>
          <p:cNvGrpSpPr/>
          <p:nvPr/>
        </p:nvGrpSpPr>
        <p:grpSpPr>
          <a:xfrm>
            <a:off x="685515" y="3429000"/>
            <a:ext cx="3617843" cy="2261201"/>
            <a:chOff x="864384" y="3495260"/>
            <a:chExt cx="3617843" cy="2261201"/>
          </a:xfrm>
        </p:grpSpPr>
        <p:pic>
          <p:nvPicPr>
            <p:cNvPr id="9" name="Graphic 8" descr="Zandloper voltooid met effen opvulling">
              <a:extLst>
                <a:ext uri="{FF2B5EF4-FFF2-40B4-BE49-F238E27FC236}">
                  <a16:creationId xmlns:a16="http://schemas.microsoft.com/office/drawing/2014/main" id="{A4E4984A-217A-CF1B-C289-E9BF9CC227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2272" y="5141233"/>
              <a:ext cx="615228" cy="615228"/>
            </a:xfrm>
            <a:prstGeom prst="rect">
              <a:avLst/>
            </a:prstGeom>
          </p:spPr>
        </p:pic>
        <p:sp>
          <p:nvSpPr>
            <p:cNvPr id="10" name="Tekstvak 9">
              <a:extLst>
                <a:ext uri="{FF2B5EF4-FFF2-40B4-BE49-F238E27FC236}">
                  <a16:creationId xmlns:a16="http://schemas.microsoft.com/office/drawing/2014/main" id="{4F40929C-79B1-DD35-F154-73CEEDCE1122}"/>
                </a:ext>
              </a:extLst>
            </p:cNvPr>
            <p:cNvSpPr txBox="1"/>
            <p:nvPr/>
          </p:nvSpPr>
          <p:spPr>
            <a:xfrm>
              <a:off x="864384" y="3495260"/>
              <a:ext cx="3617843" cy="2172358"/>
            </a:xfrm>
            <a:prstGeom prst="rect">
              <a:avLst/>
            </a:prstGeom>
          </p:spPr>
          <p:txBody>
            <a:bodyPr vert="horz" wrap="square" lIns="91440" tIns="45720" rIns="91440" bIns="45720" rtlCol="0" anchor="b">
              <a:normAutofit/>
            </a:bodyPr>
            <a:lstStyle/>
            <a:p>
              <a:pPr algn="ctr"/>
              <a:r>
                <a:rPr lang="nl-NL" sz="2400" b="1" dirty="0"/>
                <a:t>15 min</a:t>
              </a:r>
            </a:p>
          </p:txBody>
        </p:sp>
      </p:grpSp>
    </p:spTree>
    <p:extLst>
      <p:ext uri="{BB962C8B-B14F-4D97-AF65-F5344CB8AC3E}">
        <p14:creationId xmlns:p14="http://schemas.microsoft.com/office/powerpoint/2010/main" val="218789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BA01-A004-3876-96D1-B549B4EFD7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92206D-2FA7-5E27-75F2-7F4C04F6BC2B}"/>
              </a:ext>
            </a:extLst>
          </p:cNvPr>
          <p:cNvSpPr>
            <a:spLocks noGrp="1"/>
          </p:cNvSpPr>
          <p:nvPr>
            <p:ph type="title"/>
          </p:nvPr>
        </p:nvSpPr>
        <p:spPr/>
        <p:txBody>
          <a:bodyPr/>
          <a:lstStyle/>
          <a:p>
            <a:r>
              <a:rPr lang="nl-NL" dirty="0">
                <a:solidFill>
                  <a:schemeClr val="tx1"/>
                </a:solidFill>
              </a:rPr>
              <a:t>Scope en fasen</a:t>
            </a:r>
          </a:p>
        </p:txBody>
      </p:sp>
      <p:sp>
        <p:nvSpPr>
          <p:cNvPr id="4" name="Tekstvak 3">
            <a:extLst>
              <a:ext uri="{FF2B5EF4-FFF2-40B4-BE49-F238E27FC236}">
                <a16:creationId xmlns:a16="http://schemas.microsoft.com/office/drawing/2014/main" id="{E3F44DC8-3ACB-80D8-5339-D65FE1FD1CE6}"/>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5122" name="Picture 2" descr="Afbeelding met schermopname, tekst, lijn, Parallel&#10;&#10;Door AI gegenereerde inhoud is mogelijk onjuist.">
            <a:extLst>
              <a:ext uri="{FF2B5EF4-FFF2-40B4-BE49-F238E27FC236}">
                <a16:creationId xmlns:a16="http://schemas.microsoft.com/office/drawing/2014/main" id="{9CD3CECB-2D7D-A2A2-8524-5128FED7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1810920"/>
            <a:ext cx="59563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232DC952-BF1C-0CD4-5BF9-92F434FB5683}"/>
              </a:ext>
            </a:extLst>
          </p:cNvPr>
          <p:cNvSpPr>
            <a:spLocks noGrp="1"/>
          </p:cNvSpPr>
          <p:nvPr>
            <p:ph sz="half" idx="1"/>
          </p:nvPr>
        </p:nvSpPr>
        <p:spPr>
          <a:xfrm>
            <a:off x="838200" y="1805573"/>
            <a:ext cx="4569995" cy="4371390"/>
          </a:xfrm>
        </p:spPr>
        <p:txBody>
          <a:bodyPr vert="horz" lIns="91440" tIns="45720" rIns="91440" bIns="45720" rtlCol="0" anchor="t">
            <a:normAutofit/>
          </a:bodyPr>
          <a:lstStyle/>
          <a:p>
            <a:pPr marL="0" indent="0">
              <a:buNone/>
            </a:pPr>
            <a:r>
              <a:rPr lang="nl-NL" sz="2400" dirty="0">
                <a:solidFill>
                  <a:schemeClr val="tx1"/>
                </a:solidFill>
                <a:latin typeface="Source Sans Pro"/>
                <a:ea typeface="Source Sans Pro"/>
              </a:rPr>
              <a:t>De klantreis begint en eindigt </a:t>
            </a:r>
            <a:r>
              <a:rPr lang="nl-NL" sz="2400">
                <a:solidFill>
                  <a:schemeClr val="tx1"/>
                </a:solidFill>
                <a:latin typeface="Source Sans Pro"/>
                <a:ea typeface="Source Sans Pro"/>
              </a:rPr>
              <a:t>bij [invullen] </a:t>
            </a:r>
            <a:endParaRPr lang="nl-NL" sz="2400" dirty="0">
              <a:solidFill>
                <a:schemeClr val="tx1"/>
              </a:solidFill>
              <a:latin typeface="Source Sans Pro"/>
              <a:ea typeface="Source Sans Pro"/>
            </a:endParaRPr>
          </a:p>
          <a:p>
            <a:pPr marL="0" indent="0">
              <a:buNone/>
            </a:pPr>
            <a:r>
              <a:rPr lang="nl-NL" sz="2400">
                <a:solidFill>
                  <a:schemeClr val="tx1"/>
                </a:solidFill>
                <a:latin typeface="Source Sans Pro"/>
                <a:ea typeface="Source Sans Pro"/>
              </a:rPr>
              <a:t>We hebben de volgende </a:t>
            </a:r>
            <a:br>
              <a:rPr lang="nl-NL" sz="2400" dirty="0"/>
            </a:br>
            <a:r>
              <a:rPr lang="nl-NL" sz="2400" dirty="0">
                <a:solidFill>
                  <a:schemeClr val="tx1"/>
                </a:solidFill>
                <a:latin typeface="Source Sans Pro"/>
                <a:ea typeface="Source Sans Pro"/>
              </a:rPr>
              <a:t>[aantal tussen 3-7] fasen in </a:t>
            </a:r>
            <a:r>
              <a:rPr lang="nl-NL" sz="2400">
                <a:solidFill>
                  <a:schemeClr val="tx1"/>
                </a:solidFill>
                <a:latin typeface="Source Sans Pro"/>
                <a:ea typeface="Source Sans Pro"/>
              </a:rPr>
              <a:t>gedachten. </a:t>
            </a:r>
            <a:endParaRPr lang="nl-NL" sz="2400">
              <a:solidFill>
                <a:schemeClr val="tx1"/>
              </a:solidFill>
              <a:ea typeface="Source Sans Pro"/>
            </a:endParaRPr>
          </a:p>
          <a:p>
            <a:pPr marL="0" indent="0">
              <a:buNone/>
            </a:pPr>
            <a:r>
              <a:rPr lang="nl-NL" sz="2400" dirty="0">
                <a:solidFill>
                  <a:schemeClr val="tx1"/>
                </a:solidFill>
                <a:latin typeface="Source Sans Pro"/>
                <a:ea typeface="Source Sans Pro"/>
              </a:rPr>
              <a:t>Hoe zien jullie dat? Zou je ze ook </a:t>
            </a:r>
            <a:r>
              <a:rPr lang="nl-NL" sz="2400">
                <a:solidFill>
                  <a:schemeClr val="tx1"/>
                </a:solidFill>
                <a:latin typeface="Source Sans Pro"/>
                <a:ea typeface="Source Sans Pro"/>
              </a:rPr>
              <a:t>zo noemen?</a:t>
            </a:r>
            <a:endParaRPr lang="nl-NL" sz="2400">
              <a:solidFill>
                <a:schemeClr val="tx1"/>
              </a:solidFill>
              <a:ea typeface="Source Sans Pro"/>
            </a:endParaRPr>
          </a:p>
        </p:txBody>
      </p:sp>
      <p:grpSp>
        <p:nvGrpSpPr>
          <p:cNvPr id="5" name="Groep 4">
            <a:extLst>
              <a:ext uri="{FF2B5EF4-FFF2-40B4-BE49-F238E27FC236}">
                <a16:creationId xmlns:a16="http://schemas.microsoft.com/office/drawing/2014/main" id="{D0FA6E23-15BB-39B2-2E4A-7670E295DD0C}"/>
              </a:ext>
            </a:extLst>
          </p:cNvPr>
          <p:cNvGrpSpPr/>
          <p:nvPr/>
        </p:nvGrpSpPr>
        <p:grpSpPr>
          <a:xfrm>
            <a:off x="314419" y="3905477"/>
            <a:ext cx="3617843" cy="2261201"/>
            <a:chOff x="864384" y="3495260"/>
            <a:chExt cx="3617843" cy="2261201"/>
          </a:xfrm>
        </p:grpSpPr>
        <p:pic>
          <p:nvPicPr>
            <p:cNvPr id="6" name="Graphic 5" descr="Zandloper voltooid met effen opvulling">
              <a:extLst>
                <a:ext uri="{FF2B5EF4-FFF2-40B4-BE49-F238E27FC236}">
                  <a16:creationId xmlns:a16="http://schemas.microsoft.com/office/drawing/2014/main" id="{6625AD9B-FE9E-878E-8595-10B682A475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272" y="5141233"/>
              <a:ext cx="615228" cy="615228"/>
            </a:xfrm>
            <a:prstGeom prst="rect">
              <a:avLst/>
            </a:prstGeom>
          </p:spPr>
        </p:pic>
        <p:sp>
          <p:nvSpPr>
            <p:cNvPr id="8" name="Tekstvak 7">
              <a:extLst>
                <a:ext uri="{FF2B5EF4-FFF2-40B4-BE49-F238E27FC236}">
                  <a16:creationId xmlns:a16="http://schemas.microsoft.com/office/drawing/2014/main" id="{248B3874-44EB-D533-0530-9EB42F47E8DB}"/>
                </a:ext>
              </a:extLst>
            </p:cNvPr>
            <p:cNvSpPr txBox="1"/>
            <p:nvPr/>
          </p:nvSpPr>
          <p:spPr>
            <a:xfrm>
              <a:off x="864384" y="3495260"/>
              <a:ext cx="3617843" cy="2172358"/>
            </a:xfrm>
            <a:prstGeom prst="rect">
              <a:avLst/>
            </a:prstGeom>
          </p:spPr>
          <p:txBody>
            <a:bodyPr vert="horz" wrap="square" lIns="91440" tIns="45720" rIns="91440" bIns="45720" rtlCol="0" anchor="b">
              <a:normAutofit/>
            </a:bodyPr>
            <a:lstStyle/>
            <a:p>
              <a:pPr algn="ctr"/>
              <a:r>
                <a:rPr lang="nl-NL" sz="2400" b="1" dirty="0"/>
                <a:t>15 min</a:t>
              </a:r>
            </a:p>
          </p:txBody>
        </p:sp>
      </p:grpSp>
    </p:spTree>
    <p:extLst>
      <p:ext uri="{BB962C8B-B14F-4D97-AF65-F5344CB8AC3E}">
        <p14:creationId xmlns:p14="http://schemas.microsoft.com/office/powerpoint/2010/main" val="13254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ED81-025F-1992-3836-4DE809EE0E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E13819-0D53-66D6-A2E7-E7EF372D9C6E}"/>
              </a:ext>
            </a:extLst>
          </p:cNvPr>
          <p:cNvSpPr>
            <a:spLocks noGrp="1"/>
          </p:cNvSpPr>
          <p:nvPr>
            <p:ph type="title"/>
          </p:nvPr>
        </p:nvSpPr>
        <p:spPr/>
        <p:txBody>
          <a:bodyPr/>
          <a:lstStyle/>
          <a:p>
            <a:r>
              <a:rPr lang="nl-NL" dirty="0">
                <a:solidFill>
                  <a:schemeClr val="tx1"/>
                </a:solidFill>
              </a:rPr>
              <a:t>Activiteiten </a:t>
            </a:r>
          </a:p>
        </p:txBody>
      </p:sp>
      <p:sp>
        <p:nvSpPr>
          <p:cNvPr id="4" name="Tekstvak 3">
            <a:extLst>
              <a:ext uri="{FF2B5EF4-FFF2-40B4-BE49-F238E27FC236}">
                <a16:creationId xmlns:a16="http://schemas.microsoft.com/office/drawing/2014/main" id="{84F6850F-4108-C80A-838F-31AFB921CC2C}"/>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11" name="Tekstvak 10">
            <a:extLst>
              <a:ext uri="{FF2B5EF4-FFF2-40B4-BE49-F238E27FC236}">
                <a16:creationId xmlns:a16="http://schemas.microsoft.com/office/drawing/2014/main" id="{1D3526AB-4EDA-9847-2B10-DDDA09DD1699}"/>
              </a:ext>
            </a:extLst>
          </p:cNvPr>
          <p:cNvSpPr txBox="1"/>
          <p:nvPr/>
        </p:nvSpPr>
        <p:spPr>
          <a:xfrm>
            <a:off x="1139687" y="2305878"/>
            <a:ext cx="2040835" cy="1762539"/>
          </a:xfrm>
          <a:prstGeom prst="rect">
            <a:avLst/>
          </a:prstGeom>
        </p:spPr>
        <p:txBody>
          <a:bodyPr vert="horz" wrap="square" lIns="91440" tIns="45720" rIns="91440" bIns="45720" rtlCol="0" anchor="b">
            <a:normAutofit/>
          </a:bodyPr>
          <a:lstStyle/>
          <a:p>
            <a:pPr algn="ctr"/>
            <a:endParaRPr lang="nl-NL" dirty="0"/>
          </a:p>
        </p:txBody>
      </p:sp>
      <p:sp>
        <p:nvSpPr>
          <p:cNvPr id="12" name="Tekstvak 11">
            <a:extLst>
              <a:ext uri="{FF2B5EF4-FFF2-40B4-BE49-F238E27FC236}">
                <a16:creationId xmlns:a16="http://schemas.microsoft.com/office/drawing/2014/main" id="{CBC3A1DF-B9EF-9C4A-A24F-CE70538EFE2D}"/>
              </a:ext>
            </a:extLst>
          </p:cNvPr>
          <p:cNvSpPr txBox="1"/>
          <p:nvPr/>
        </p:nvSpPr>
        <p:spPr>
          <a:xfrm>
            <a:off x="1815548" y="328653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13" name="Tekstvak 12">
            <a:extLst>
              <a:ext uri="{FF2B5EF4-FFF2-40B4-BE49-F238E27FC236}">
                <a16:creationId xmlns:a16="http://schemas.microsoft.com/office/drawing/2014/main" id="{B603499A-F89A-D4E9-CD2F-B4C5C0FCB872}"/>
              </a:ext>
            </a:extLst>
          </p:cNvPr>
          <p:cNvSpPr txBox="1"/>
          <p:nvPr/>
        </p:nvSpPr>
        <p:spPr>
          <a:xfrm>
            <a:off x="1139687" y="2388703"/>
            <a:ext cx="2331860" cy="2955235"/>
          </a:xfrm>
          <a:prstGeom prst="rect">
            <a:avLst/>
          </a:prstGeom>
        </p:spPr>
        <p:txBody>
          <a:bodyPr vert="horz" wrap="square" lIns="91440" tIns="45720" rIns="91440" bIns="45720" rtlCol="0" anchor="b">
            <a:normAutofit fontScale="70000" lnSpcReduction="20000"/>
          </a:bodyPr>
          <a:lstStyle/>
          <a:p>
            <a:r>
              <a:rPr lang="nl-NL" sz="2400" dirty="0"/>
              <a:t>Voorbeeld:</a:t>
            </a:r>
            <a:endParaRPr lang="nl-NL">
              <a:ea typeface="Calibri" panose="020F0502020204030204"/>
              <a:cs typeface="Calibri" panose="020F0502020204030204"/>
            </a:endParaRPr>
          </a:p>
          <a:p>
            <a:r>
              <a:rPr lang="nl-NL" sz="2400" dirty="0"/>
              <a:t>Ik bel de gemeente op het algemene nummer, want mijn paspoort is verlopen. En ik moet over 2 dagen naar het buitenland.</a:t>
            </a:r>
            <a:br>
              <a:rPr lang="nl-NL" sz="2400" dirty="0"/>
            </a:br>
            <a:endParaRPr lang="nl-NL" sz="2400" dirty="0">
              <a:ea typeface="Calibri" panose="020F0502020204030204"/>
              <a:cs typeface="Calibri" panose="020F0502020204030204"/>
            </a:endParaRPr>
          </a:p>
          <a:p>
            <a:r>
              <a:rPr lang="nl-NL" sz="2400" dirty="0"/>
              <a:t> [pas deze evt. aan naar eigen voorbeeld passend bij de klantreis]</a:t>
            </a:r>
            <a:endParaRPr lang="nl-NL" sz="2400" dirty="0">
              <a:ea typeface="Calibri" panose="020F0502020204030204"/>
              <a:cs typeface="Calibri" panose="020F0502020204030204"/>
            </a:endParaRPr>
          </a:p>
          <a:p>
            <a:endParaRPr lang="nl-NL" dirty="0">
              <a:ea typeface="Calibri" panose="020F0502020204030204"/>
              <a:cs typeface="Calibri" panose="020F0502020204030204"/>
            </a:endParaRPr>
          </a:p>
        </p:txBody>
      </p:sp>
      <p:pic>
        <p:nvPicPr>
          <p:cNvPr id="3" name="Afbeelding 2" descr="Afbeelding met tekst, schermopname, nummer, Lettertype&#10;&#10;Door AI gegenereerde inhoud is mogelijk onjuist.">
            <a:extLst>
              <a:ext uri="{FF2B5EF4-FFF2-40B4-BE49-F238E27FC236}">
                <a16:creationId xmlns:a16="http://schemas.microsoft.com/office/drawing/2014/main" id="{B972270B-7359-27FB-C078-FD768D228556}"/>
              </a:ext>
            </a:extLst>
          </p:cNvPr>
          <p:cNvPicPr>
            <a:picLocks noChangeAspect="1"/>
          </p:cNvPicPr>
          <p:nvPr/>
        </p:nvPicPr>
        <p:blipFill>
          <a:blip r:embed="rId3"/>
          <a:srcRect t="7816" r="-165" b="230"/>
          <a:stretch>
            <a:fillRect/>
          </a:stretch>
        </p:blipFill>
        <p:spPr>
          <a:xfrm>
            <a:off x="3582904" y="2054644"/>
            <a:ext cx="7766127" cy="4002699"/>
          </a:xfrm>
          <a:prstGeom prst="rect">
            <a:avLst/>
          </a:prstGeom>
        </p:spPr>
      </p:pic>
    </p:spTree>
    <p:extLst>
      <p:ext uri="{BB962C8B-B14F-4D97-AF65-F5344CB8AC3E}">
        <p14:creationId xmlns:p14="http://schemas.microsoft.com/office/powerpoint/2010/main" val="219725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E42E6-10DF-5EE3-EBB5-23E396036B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B06955-E37A-F551-AC56-3CD80790FD94}"/>
              </a:ext>
            </a:extLst>
          </p:cNvPr>
          <p:cNvSpPr>
            <a:spLocks noGrp="1"/>
          </p:cNvSpPr>
          <p:nvPr>
            <p:ph type="title"/>
          </p:nvPr>
        </p:nvSpPr>
        <p:spPr/>
        <p:txBody>
          <a:bodyPr/>
          <a:lstStyle/>
          <a:p>
            <a:r>
              <a:rPr lang="nl-NL" dirty="0">
                <a:solidFill>
                  <a:schemeClr val="tx1"/>
                </a:solidFill>
              </a:rPr>
              <a:t>Activiteiten </a:t>
            </a:r>
          </a:p>
        </p:txBody>
      </p:sp>
      <p:sp>
        <p:nvSpPr>
          <p:cNvPr id="4" name="Tekstvak 3">
            <a:extLst>
              <a:ext uri="{FF2B5EF4-FFF2-40B4-BE49-F238E27FC236}">
                <a16:creationId xmlns:a16="http://schemas.microsoft.com/office/drawing/2014/main" id="{5552D03A-EE1F-F685-A3EF-9C88A111DFE8}"/>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47D16A44-64CE-422B-6B49-1C262995EF15}"/>
              </a:ext>
            </a:extLst>
          </p:cNvPr>
          <p:cNvSpPr>
            <a:spLocks noGrp="1"/>
          </p:cNvSpPr>
          <p:nvPr>
            <p:ph sz="half" idx="1"/>
          </p:nvPr>
        </p:nvSpPr>
        <p:spPr>
          <a:xfrm>
            <a:off x="838199" y="1825625"/>
            <a:ext cx="9114183" cy="4351338"/>
          </a:xfrm>
        </p:spPr>
        <p:txBody>
          <a:bodyPr vert="horz" lIns="91440" tIns="45720" rIns="91440" bIns="45720" rtlCol="0" anchor="t">
            <a:normAutofit/>
          </a:bodyPr>
          <a:lstStyle/>
          <a:p>
            <a:pPr marL="0" indent="0">
              <a:buNone/>
            </a:pPr>
            <a:r>
              <a:rPr lang="nl-NL">
                <a:solidFill>
                  <a:schemeClr val="tx1"/>
                </a:solidFill>
                <a:latin typeface="Source Sans Pro"/>
                <a:ea typeface="Source Sans Pro"/>
              </a:rPr>
              <a:t>Iedere deelnemer schrijft per fase de activiteiten die </a:t>
            </a:r>
            <a:r>
              <a:rPr lang="nl-NL" dirty="0">
                <a:solidFill>
                  <a:schemeClr val="tx1"/>
                </a:solidFill>
                <a:latin typeface="Source Sans Pro"/>
                <a:ea typeface="Source Sans Pro"/>
              </a:rPr>
              <a:t>de </a:t>
            </a:r>
            <a:r>
              <a:rPr lang="nl-NL">
                <a:solidFill>
                  <a:schemeClr val="tx1"/>
                </a:solidFill>
                <a:latin typeface="Source Sans Pro"/>
                <a:ea typeface="Source Sans Pro"/>
              </a:rPr>
              <a:t>klant uitvoert.</a:t>
            </a:r>
            <a:endParaRPr lang="nl-NL">
              <a:solidFill>
                <a:schemeClr val="tx1"/>
              </a:solidFill>
              <a:ea typeface="Source Sans Pro" panose="020B0503030403020204" pitchFamily="34" charset="0"/>
            </a:endParaRPr>
          </a:p>
          <a:p>
            <a:pPr marL="0" indent="0">
              <a:buNone/>
            </a:pPr>
            <a:endParaRPr lang="nl-NL" dirty="0">
              <a:solidFill>
                <a:schemeClr val="tx1"/>
              </a:solidFill>
              <a:latin typeface="Source Sans Pro"/>
              <a:ea typeface="Source Sans Pro"/>
            </a:endParaRPr>
          </a:p>
          <a:p>
            <a:pPr marL="0" indent="0">
              <a:buNone/>
            </a:pPr>
            <a:r>
              <a:rPr lang="nl-NL" dirty="0">
                <a:solidFill>
                  <a:schemeClr val="tx1"/>
                </a:solidFill>
                <a:latin typeface="Source Sans Pro"/>
                <a:ea typeface="Source Sans Pro"/>
              </a:rPr>
              <a:t>Iedere activiteit plak je op een aparte post-it. In de hoek zet </a:t>
            </a:r>
            <a:r>
              <a:rPr lang="nl-NL">
                <a:solidFill>
                  <a:schemeClr val="tx1"/>
                </a:solidFill>
                <a:latin typeface="Source Sans Pro"/>
                <a:ea typeface="Source Sans Pro"/>
              </a:rPr>
              <a:t>je het nummer van de fase.</a:t>
            </a:r>
          </a:p>
          <a:p>
            <a:pPr marL="0" indent="0">
              <a:buNone/>
            </a:pPr>
            <a:endParaRPr lang="nl-NL">
              <a:ea typeface="Source Sans Pro" panose="020B0503030403020204" pitchFamily="34" charset="0"/>
            </a:endParaRPr>
          </a:p>
        </p:txBody>
      </p:sp>
      <p:grpSp>
        <p:nvGrpSpPr>
          <p:cNvPr id="5" name="Groep 4">
            <a:extLst>
              <a:ext uri="{FF2B5EF4-FFF2-40B4-BE49-F238E27FC236}">
                <a16:creationId xmlns:a16="http://schemas.microsoft.com/office/drawing/2014/main" id="{F0C7F125-BE01-35C2-10F7-7BEEECBF3EC2}"/>
              </a:ext>
            </a:extLst>
          </p:cNvPr>
          <p:cNvGrpSpPr/>
          <p:nvPr/>
        </p:nvGrpSpPr>
        <p:grpSpPr>
          <a:xfrm>
            <a:off x="430696" y="3804871"/>
            <a:ext cx="3617843" cy="2272225"/>
            <a:chOff x="828261" y="4055054"/>
            <a:chExt cx="3617843" cy="2272225"/>
          </a:xfrm>
        </p:grpSpPr>
        <p:pic>
          <p:nvPicPr>
            <p:cNvPr id="6" name="Graphic 5" descr="Zandloper voltooid met effen opvulling">
              <a:extLst>
                <a:ext uri="{FF2B5EF4-FFF2-40B4-BE49-F238E27FC236}">
                  <a16:creationId xmlns:a16="http://schemas.microsoft.com/office/drawing/2014/main" id="{56CA7628-8C43-8AA6-A8D9-B334BBAB7B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5524" y="5712051"/>
              <a:ext cx="615228" cy="615228"/>
            </a:xfrm>
            <a:prstGeom prst="rect">
              <a:avLst/>
            </a:prstGeom>
          </p:spPr>
        </p:pic>
        <p:sp>
          <p:nvSpPr>
            <p:cNvPr id="8" name="Tekstvak 7">
              <a:extLst>
                <a:ext uri="{FF2B5EF4-FFF2-40B4-BE49-F238E27FC236}">
                  <a16:creationId xmlns:a16="http://schemas.microsoft.com/office/drawing/2014/main" id="{4D5685DF-06E9-E4B3-FBA7-99DCBAC1F584}"/>
                </a:ext>
              </a:extLst>
            </p:cNvPr>
            <p:cNvSpPr txBox="1"/>
            <p:nvPr/>
          </p:nvSpPr>
          <p:spPr>
            <a:xfrm>
              <a:off x="828261" y="4055054"/>
              <a:ext cx="3617843" cy="2172358"/>
            </a:xfrm>
            <a:prstGeom prst="rect">
              <a:avLst/>
            </a:prstGeom>
          </p:spPr>
          <p:txBody>
            <a:bodyPr vert="horz" wrap="square" lIns="91440" tIns="45720" rIns="91440" bIns="45720" rtlCol="0" anchor="b">
              <a:normAutofit/>
            </a:bodyPr>
            <a:lstStyle/>
            <a:p>
              <a:pPr algn="ctr"/>
              <a:r>
                <a:rPr lang="nl-NL" sz="2400" b="1"/>
                <a:t>30 min</a:t>
              </a:r>
            </a:p>
          </p:txBody>
        </p:sp>
      </p:grpSp>
    </p:spTree>
    <p:extLst>
      <p:ext uri="{BB962C8B-B14F-4D97-AF65-F5344CB8AC3E}">
        <p14:creationId xmlns:p14="http://schemas.microsoft.com/office/powerpoint/2010/main" val="422543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E9EE1-765C-813E-264C-956DDEDEE0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351130-B29B-EACE-8B25-2DD6AC933AF4}"/>
              </a:ext>
            </a:extLst>
          </p:cNvPr>
          <p:cNvSpPr>
            <a:spLocks noGrp="1"/>
          </p:cNvSpPr>
          <p:nvPr>
            <p:ph type="title"/>
          </p:nvPr>
        </p:nvSpPr>
        <p:spPr/>
        <p:txBody>
          <a:bodyPr/>
          <a:lstStyle/>
          <a:p>
            <a:r>
              <a:rPr lang="nl-NL">
                <a:solidFill>
                  <a:schemeClr val="tx1"/>
                </a:solidFill>
                <a:latin typeface="Fira Sans SemiBold"/>
              </a:rPr>
              <a:t>Activiteiten clusteren</a:t>
            </a:r>
            <a:endParaRPr lang="nl-NL" dirty="0">
              <a:solidFill>
                <a:schemeClr val="tx1"/>
              </a:solidFill>
            </a:endParaRPr>
          </a:p>
        </p:txBody>
      </p:sp>
      <p:sp>
        <p:nvSpPr>
          <p:cNvPr id="4" name="Tekstvak 3">
            <a:extLst>
              <a:ext uri="{FF2B5EF4-FFF2-40B4-BE49-F238E27FC236}">
                <a16:creationId xmlns:a16="http://schemas.microsoft.com/office/drawing/2014/main" id="{CC6FFEB3-1E70-B602-0788-066D84FD7E6C}"/>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B66C5E85-C2DE-B865-76C4-80FFEFEA7ABD}"/>
              </a:ext>
            </a:extLst>
          </p:cNvPr>
          <p:cNvSpPr>
            <a:spLocks noGrp="1"/>
          </p:cNvSpPr>
          <p:nvPr>
            <p:ph sz="half" idx="1"/>
          </p:nvPr>
        </p:nvSpPr>
        <p:spPr>
          <a:xfrm>
            <a:off x="838199" y="1739361"/>
            <a:ext cx="4757844" cy="4351338"/>
          </a:xfrm>
        </p:spPr>
        <p:txBody>
          <a:bodyPr vert="horz" lIns="91440" tIns="45720" rIns="91440" bIns="45720" rtlCol="0" anchor="t">
            <a:normAutofit lnSpcReduction="10000"/>
          </a:bodyPr>
          <a:lstStyle/>
          <a:p>
            <a:pPr marL="0" indent="0">
              <a:buNone/>
            </a:pPr>
            <a:r>
              <a:rPr lang="nl-NL" sz="2400" err="1">
                <a:solidFill>
                  <a:schemeClr val="tx1"/>
                </a:solidFill>
                <a:latin typeface="Source Sans Pro"/>
                <a:ea typeface="Source Sans Pro"/>
              </a:rPr>
              <a:t>Verdeel</a:t>
            </a:r>
            <a:r>
              <a:rPr lang="nl-NL" sz="2400">
                <a:solidFill>
                  <a:schemeClr val="tx1"/>
                </a:solidFill>
                <a:latin typeface="Source Sans Pro"/>
                <a:ea typeface="Source Sans Pro"/>
              </a:rPr>
              <a:t> de </a:t>
            </a:r>
            <a:r>
              <a:rPr lang="nl-NL" sz="2400" err="1">
                <a:solidFill>
                  <a:schemeClr val="tx1"/>
                </a:solidFill>
                <a:latin typeface="Source Sans Pro"/>
                <a:ea typeface="Source Sans Pro"/>
              </a:rPr>
              <a:t>groep</a:t>
            </a:r>
            <a:r>
              <a:rPr lang="nl-NL" sz="2400">
                <a:solidFill>
                  <a:schemeClr val="tx1"/>
                </a:solidFill>
                <a:latin typeface="Source Sans Pro"/>
                <a:ea typeface="Source Sans Pro"/>
              </a:rPr>
              <a:t> in </a:t>
            </a:r>
            <a:r>
              <a:rPr lang="nl-NL" sz="2400" err="1">
                <a:solidFill>
                  <a:schemeClr val="tx1"/>
                </a:solidFill>
                <a:latin typeface="Source Sans Pro"/>
                <a:ea typeface="Source Sans Pro"/>
              </a:rPr>
              <a:t>subgroepen</a:t>
            </a:r>
            <a:r>
              <a:rPr lang="nl-NL" sz="2400">
                <a:solidFill>
                  <a:schemeClr val="tx1"/>
                </a:solidFill>
                <a:latin typeface="Source Sans Pro"/>
                <a:ea typeface="Source Sans Pro"/>
              </a:rPr>
              <a:t>. Elke </a:t>
            </a:r>
            <a:r>
              <a:rPr lang="nl-NL" sz="2400" err="1">
                <a:solidFill>
                  <a:schemeClr val="tx1"/>
                </a:solidFill>
                <a:latin typeface="Source Sans Pro"/>
                <a:ea typeface="Source Sans Pro"/>
              </a:rPr>
              <a:t>subgroep</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werkt</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aan</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een</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aantal</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fasen</a:t>
            </a:r>
            <a:r>
              <a:rPr lang="nl-NL" sz="2400">
                <a:solidFill>
                  <a:schemeClr val="tx1"/>
                </a:solidFill>
                <a:latin typeface="Source Sans Pro"/>
                <a:ea typeface="Source Sans Pro"/>
              </a:rPr>
              <a:t>.</a:t>
            </a:r>
            <a:endParaRPr lang="nl-NL" sz="2400" dirty="0">
              <a:solidFill>
                <a:schemeClr val="tx1"/>
              </a:solidFill>
              <a:latin typeface="Source Sans Pro"/>
              <a:ea typeface="Source Sans Pro"/>
            </a:endParaRPr>
          </a:p>
          <a:p>
            <a:pPr marL="0" indent="0">
              <a:buNone/>
            </a:pPr>
            <a:endParaRPr lang="nl-NL" sz="2400" dirty="0">
              <a:solidFill>
                <a:schemeClr val="tx1"/>
              </a:solidFill>
              <a:latin typeface="Source Sans Pro"/>
              <a:ea typeface="Source Sans Pro"/>
            </a:endParaRPr>
          </a:p>
          <a:p>
            <a:pPr marL="0" indent="0">
              <a:buNone/>
            </a:pPr>
            <a:r>
              <a:rPr lang="nl-NL" sz="2400">
                <a:solidFill>
                  <a:schemeClr val="tx1"/>
                </a:solidFill>
                <a:latin typeface="Source Sans Pro"/>
                <a:ea typeface="Source Sans Pro"/>
              </a:rPr>
              <a:t>De </a:t>
            </a:r>
            <a:r>
              <a:rPr lang="nl-NL" sz="2400" err="1">
                <a:solidFill>
                  <a:schemeClr val="tx1"/>
                </a:solidFill>
                <a:latin typeface="Source Sans Pro"/>
                <a:ea typeface="Source Sans Pro"/>
              </a:rPr>
              <a:t>groep</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l</a:t>
            </a:r>
            <a:r>
              <a:rPr lang="nl-NL" sz="2400" b="1" err="1">
                <a:solidFill>
                  <a:schemeClr val="tx1"/>
                </a:solidFill>
                <a:latin typeface="Source Sans Pro"/>
                <a:ea typeface="Source Sans Pro"/>
              </a:rPr>
              <a:t>eest</a:t>
            </a:r>
            <a:r>
              <a:rPr lang="nl-NL" sz="2400" b="1">
                <a:solidFill>
                  <a:schemeClr val="tx1"/>
                </a:solidFill>
                <a:latin typeface="Source Sans Pro"/>
                <a:ea typeface="Source Sans Pro"/>
              </a:rPr>
              <a:t> alle </a:t>
            </a:r>
            <a:r>
              <a:rPr lang="nl-NL" sz="2400" b="1" err="1">
                <a:solidFill>
                  <a:schemeClr val="tx1"/>
                </a:solidFill>
                <a:latin typeface="Source Sans Pro"/>
                <a:ea typeface="Source Sans Pro"/>
              </a:rPr>
              <a:t>activiteiten</a:t>
            </a:r>
            <a:r>
              <a:rPr lang="nl-NL" sz="2400" b="1" dirty="0">
                <a:solidFill>
                  <a:schemeClr val="tx1"/>
                </a:solidFill>
                <a:latin typeface="Source Sans Pro"/>
                <a:ea typeface="Source Sans Pro"/>
              </a:rPr>
              <a:t> </a:t>
            </a:r>
            <a:r>
              <a:rPr lang="nl-NL" sz="2400" b="1">
                <a:solidFill>
                  <a:schemeClr val="tx1"/>
                </a:solidFill>
                <a:latin typeface="Source Sans Pro"/>
                <a:ea typeface="Source Sans Pro"/>
              </a:rPr>
              <a:t>door, </a:t>
            </a:r>
            <a:r>
              <a:rPr lang="nl-NL" sz="2400" b="1" err="1">
                <a:solidFill>
                  <a:schemeClr val="tx1"/>
                </a:solidFill>
                <a:latin typeface="Source Sans Pro"/>
                <a:ea typeface="Source Sans Pro"/>
              </a:rPr>
              <a:t>clustert</a:t>
            </a:r>
            <a:r>
              <a:rPr lang="nl-NL" sz="2400" b="1">
                <a:solidFill>
                  <a:schemeClr val="tx1"/>
                </a:solidFill>
                <a:latin typeface="Source Sans Pro"/>
                <a:ea typeface="Source Sans Pro"/>
              </a:rPr>
              <a:t> ze </a:t>
            </a:r>
            <a:r>
              <a:rPr lang="nl-NL" sz="2400" err="1">
                <a:solidFill>
                  <a:schemeClr val="tx1"/>
                </a:solidFill>
                <a:latin typeface="Source Sans Pro"/>
                <a:ea typeface="Source Sans Pro"/>
              </a:rPr>
              <a:t>en</a:t>
            </a:r>
            <a:r>
              <a:rPr lang="nl-NL" sz="2400" dirty="0">
                <a:solidFill>
                  <a:schemeClr val="tx1"/>
                </a:solidFill>
                <a:latin typeface="Source Sans Pro"/>
                <a:ea typeface="Source Sans Pro"/>
              </a:rPr>
              <a:t> </a:t>
            </a:r>
            <a:r>
              <a:rPr lang="nl-NL" sz="2400" b="1" err="1">
                <a:solidFill>
                  <a:schemeClr val="tx1"/>
                </a:solidFill>
                <a:latin typeface="Source Sans Pro"/>
                <a:ea typeface="Source Sans Pro"/>
              </a:rPr>
              <a:t>vult</a:t>
            </a:r>
            <a:r>
              <a:rPr lang="nl-NL" sz="2400" b="1" dirty="0">
                <a:solidFill>
                  <a:schemeClr val="tx1"/>
                </a:solidFill>
                <a:latin typeface="Source Sans Pro"/>
                <a:ea typeface="Source Sans Pro"/>
              </a:rPr>
              <a:t> aan</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waar</a:t>
            </a:r>
            <a:r>
              <a:rPr lang="nl-NL" sz="2400" dirty="0">
                <a:solidFill>
                  <a:schemeClr val="tx1"/>
                </a:solidFill>
                <a:latin typeface="Source Sans Pro"/>
                <a:ea typeface="Source Sans Pro"/>
              </a:rPr>
              <a:t> </a:t>
            </a:r>
            <a:r>
              <a:rPr lang="nl-NL" sz="2400" err="1">
                <a:solidFill>
                  <a:schemeClr val="tx1"/>
                </a:solidFill>
                <a:latin typeface="Source Sans Pro"/>
                <a:ea typeface="Source Sans Pro"/>
              </a:rPr>
              <a:t>nodig</a:t>
            </a:r>
            <a:r>
              <a:rPr lang="nl-NL" sz="2400">
                <a:solidFill>
                  <a:schemeClr val="tx1"/>
                </a:solidFill>
                <a:latin typeface="Source Sans Pro"/>
                <a:ea typeface="Source Sans Pro"/>
              </a:rPr>
              <a:t>. </a:t>
            </a:r>
            <a:endParaRPr lang="nl-NL" sz="2400" dirty="0">
              <a:solidFill>
                <a:schemeClr val="tx1"/>
              </a:solidFill>
              <a:latin typeface="Source Sans Pro"/>
              <a:ea typeface="Source Sans Pro"/>
            </a:endParaRPr>
          </a:p>
          <a:p>
            <a:pPr marL="0" indent="0">
              <a:buNone/>
            </a:pPr>
            <a:endParaRPr lang="nl-NL" sz="2400" dirty="0">
              <a:solidFill>
                <a:schemeClr val="tx1"/>
              </a:solidFill>
              <a:latin typeface="Source Sans Pro"/>
              <a:ea typeface="Source Sans Pro"/>
            </a:endParaRPr>
          </a:p>
          <a:p>
            <a:pPr marL="0" indent="0">
              <a:buNone/>
            </a:pPr>
            <a:r>
              <a:rPr lang="nl-NL" sz="2400" err="1">
                <a:solidFill>
                  <a:schemeClr val="tx1"/>
                </a:solidFill>
                <a:latin typeface="Source Sans Pro"/>
                <a:ea typeface="Source Sans Pro"/>
              </a:rPr>
              <a:t>Plaats</a:t>
            </a:r>
            <a:r>
              <a:rPr lang="nl-NL" sz="2400">
                <a:solidFill>
                  <a:schemeClr val="tx1"/>
                </a:solidFill>
                <a:latin typeface="Source Sans Pro"/>
                <a:ea typeface="Source Sans Pro"/>
              </a:rPr>
              <a:t> de c</a:t>
            </a:r>
            <a:r>
              <a:rPr lang="nl-NL" sz="2400" b="1">
                <a:solidFill>
                  <a:schemeClr val="tx1"/>
                </a:solidFill>
                <a:latin typeface="Source Sans Pro"/>
                <a:ea typeface="Source Sans Pro"/>
              </a:rPr>
              <a:t>lusters </a:t>
            </a:r>
            <a:r>
              <a:rPr lang="nl-NL" sz="2400" b="1" err="1">
                <a:solidFill>
                  <a:schemeClr val="tx1"/>
                </a:solidFill>
                <a:latin typeface="Source Sans Pro"/>
                <a:ea typeface="Source Sans Pro"/>
              </a:rPr>
              <a:t>boven</a:t>
            </a:r>
            <a:r>
              <a:rPr lang="nl-NL" sz="2400" b="1">
                <a:solidFill>
                  <a:schemeClr val="tx1"/>
                </a:solidFill>
                <a:latin typeface="Source Sans Pro"/>
                <a:ea typeface="Source Sans Pro"/>
              </a:rPr>
              <a:t> of </a:t>
            </a:r>
            <a:r>
              <a:rPr lang="nl-NL" sz="2400" b="1" err="1">
                <a:solidFill>
                  <a:schemeClr val="tx1"/>
                </a:solidFill>
                <a:latin typeface="Source Sans Pro"/>
                <a:ea typeface="Source Sans Pro"/>
              </a:rPr>
              <a:t>onder</a:t>
            </a:r>
            <a:r>
              <a:rPr lang="nl-NL" sz="2400" b="1" dirty="0">
                <a:solidFill>
                  <a:schemeClr val="tx1"/>
                </a:solidFill>
                <a:latin typeface="Source Sans Pro"/>
                <a:ea typeface="Source Sans Pro"/>
              </a:rPr>
              <a:t> </a:t>
            </a:r>
            <a:r>
              <a:rPr lang="nl-NL" sz="2400" b="1">
                <a:solidFill>
                  <a:schemeClr val="tx1"/>
                </a:solidFill>
                <a:latin typeface="Source Sans Pro"/>
                <a:ea typeface="Source Sans Pro"/>
              </a:rPr>
              <a:t>de </a:t>
            </a:r>
            <a:r>
              <a:rPr lang="nl-NL" sz="2400" b="1" err="1">
                <a:solidFill>
                  <a:schemeClr val="tx1"/>
                </a:solidFill>
                <a:latin typeface="Source Sans Pro"/>
                <a:ea typeface="Source Sans Pro"/>
              </a:rPr>
              <a:t>neutrale</a:t>
            </a:r>
            <a:r>
              <a:rPr lang="nl-NL" sz="2400" b="1" dirty="0">
                <a:solidFill>
                  <a:schemeClr val="tx1"/>
                </a:solidFill>
                <a:latin typeface="Source Sans Pro"/>
                <a:ea typeface="Source Sans Pro"/>
              </a:rPr>
              <a:t> lijn op basis van de ervaring</a:t>
            </a:r>
            <a:r>
              <a:rPr lang="nl-NL" sz="2400" dirty="0">
                <a:solidFill>
                  <a:schemeClr val="tx1"/>
                </a:solidFill>
                <a:latin typeface="Source Sans Pro"/>
                <a:ea typeface="Source Sans Pro"/>
              </a:rPr>
              <a:t>.</a:t>
            </a:r>
            <a:endParaRPr lang="nl-NL" sz="2400">
              <a:solidFill>
                <a:schemeClr val="tx1"/>
              </a:solidFill>
            </a:endParaRPr>
          </a:p>
          <a:p>
            <a:pPr marL="0" indent="0">
              <a:buNone/>
            </a:pPr>
            <a:endParaRPr lang="nl-NL" dirty="0">
              <a:solidFill>
                <a:schemeClr val="tx1"/>
              </a:solidFill>
              <a:ea typeface="Source Sans Pro"/>
            </a:endParaRPr>
          </a:p>
          <a:p>
            <a:pPr marL="0" indent="0">
              <a:buNone/>
            </a:pPr>
            <a:endParaRPr lang="nl-NL" dirty="0">
              <a:solidFill>
                <a:schemeClr val="tx1"/>
              </a:solidFill>
              <a:ea typeface="Source Sans Pro"/>
            </a:endParaRPr>
          </a:p>
          <a:p>
            <a:pPr marL="0" indent="0">
              <a:buNone/>
            </a:pPr>
            <a:endParaRPr lang="nl-NL" dirty="0">
              <a:solidFill>
                <a:schemeClr val="tx1"/>
              </a:solidFill>
              <a:ea typeface="Source Sans Pro"/>
            </a:endParaRPr>
          </a:p>
          <a:p>
            <a:pPr marL="0" indent="0">
              <a:buNone/>
            </a:pPr>
            <a:endParaRPr lang="nl-NL" dirty="0">
              <a:solidFill>
                <a:schemeClr val="tx1"/>
              </a:solidFill>
              <a:ea typeface="Source Sans Pro"/>
            </a:endParaRPr>
          </a:p>
        </p:txBody>
      </p:sp>
      <p:grpSp>
        <p:nvGrpSpPr>
          <p:cNvPr id="5" name="Groep 4">
            <a:extLst>
              <a:ext uri="{FF2B5EF4-FFF2-40B4-BE49-F238E27FC236}">
                <a16:creationId xmlns:a16="http://schemas.microsoft.com/office/drawing/2014/main" id="{5C24AC24-3DAB-521F-F15B-B36D433C5D90}"/>
              </a:ext>
            </a:extLst>
          </p:cNvPr>
          <p:cNvGrpSpPr/>
          <p:nvPr/>
        </p:nvGrpSpPr>
        <p:grpSpPr>
          <a:xfrm>
            <a:off x="8855828" y="1720154"/>
            <a:ext cx="3617843" cy="2272225"/>
            <a:chOff x="828261" y="4055054"/>
            <a:chExt cx="3617843" cy="2272225"/>
          </a:xfrm>
        </p:grpSpPr>
        <p:pic>
          <p:nvPicPr>
            <p:cNvPr id="6" name="Graphic 5" descr="Zandloper voltooid met effen opvulling">
              <a:extLst>
                <a:ext uri="{FF2B5EF4-FFF2-40B4-BE49-F238E27FC236}">
                  <a16:creationId xmlns:a16="http://schemas.microsoft.com/office/drawing/2014/main" id="{93AF6C84-8F78-C8DB-1443-5D348218DD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5524" y="5712051"/>
              <a:ext cx="615228" cy="615228"/>
            </a:xfrm>
            <a:prstGeom prst="rect">
              <a:avLst/>
            </a:prstGeom>
          </p:spPr>
        </p:pic>
        <p:sp>
          <p:nvSpPr>
            <p:cNvPr id="8" name="Tekstvak 7">
              <a:extLst>
                <a:ext uri="{FF2B5EF4-FFF2-40B4-BE49-F238E27FC236}">
                  <a16:creationId xmlns:a16="http://schemas.microsoft.com/office/drawing/2014/main" id="{49316E5E-479F-E2B7-8A3F-C6BE6C34EDDC}"/>
                </a:ext>
              </a:extLst>
            </p:cNvPr>
            <p:cNvSpPr txBox="1"/>
            <p:nvPr/>
          </p:nvSpPr>
          <p:spPr>
            <a:xfrm>
              <a:off x="828261" y="4055054"/>
              <a:ext cx="3617843" cy="2172358"/>
            </a:xfrm>
            <a:prstGeom prst="rect">
              <a:avLst/>
            </a:prstGeom>
          </p:spPr>
          <p:txBody>
            <a:bodyPr vert="horz" wrap="square" lIns="91440" tIns="45720" rIns="91440" bIns="45720" rtlCol="0" anchor="b">
              <a:normAutofit/>
            </a:bodyPr>
            <a:lstStyle/>
            <a:p>
              <a:pPr algn="ctr"/>
              <a:r>
                <a:rPr lang="nl-NL" sz="2400" b="1"/>
                <a:t>20 min</a:t>
              </a:r>
            </a:p>
          </p:txBody>
        </p:sp>
      </p:grpSp>
      <p:pic>
        <p:nvPicPr>
          <p:cNvPr id="7" name="Afbeelding 6" descr="Afbeelding met kleding, Post-it-briefje, persoon, handschrift&#10;&#10;Door AI gegenereerde inhoud is mogelijk onjuist.">
            <a:extLst>
              <a:ext uri="{FF2B5EF4-FFF2-40B4-BE49-F238E27FC236}">
                <a16:creationId xmlns:a16="http://schemas.microsoft.com/office/drawing/2014/main" id="{C8C97D91-2918-3F2B-FB53-2618CD91A387}"/>
              </a:ext>
            </a:extLst>
          </p:cNvPr>
          <p:cNvPicPr>
            <a:picLocks noChangeAspect="1"/>
          </p:cNvPicPr>
          <p:nvPr/>
        </p:nvPicPr>
        <p:blipFill>
          <a:blip r:embed="rId5"/>
          <a:srcRect l="35" t="-96" r="-416" b="96"/>
          <a:stretch>
            <a:fillRect/>
          </a:stretch>
        </p:blipFill>
        <p:spPr>
          <a:xfrm>
            <a:off x="5598439" y="2041583"/>
            <a:ext cx="3798723" cy="3752496"/>
          </a:xfrm>
          <a:prstGeom prst="rect">
            <a:avLst/>
          </a:prstGeom>
        </p:spPr>
      </p:pic>
    </p:spTree>
    <p:extLst>
      <p:ext uri="{BB962C8B-B14F-4D97-AF65-F5344CB8AC3E}">
        <p14:creationId xmlns:p14="http://schemas.microsoft.com/office/powerpoint/2010/main" val="138882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CE33A-40FA-D542-F99D-73C08AA690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C17D76-537F-CA39-4088-18112A449E56}"/>
              </a:ext>
            </a:extLst>
          </p:cNvPr>
          <p:cNvSpPr>
            <a:spLocks noGrp="1"/>
          </p:cNvSpPr>
          <p:nvPr>
            <p:ph type="title"/>
          </p:nvPr>
        </p:nvSpPr>
        <p:spPr/>
        <p:txBody>
          <a:bodyPr/>
          <a:lstStyle/>
          <a:p>
            <a:r>
              <a:rPr lang="nl-NL" dirty="0">
                <a:solidFill>
                  <a:schemeClr val="tx1"/>
                </a:solidFill>
              </a:rPr>
              <a:t>Beleving</a:t>
            </a:r>
          </a:p>
        </p:txBody>
      </p:sp>
      <p:sp>
        <p:nvSpPr>
          <p:cNvPr id="4" name="Tekstvak 3">
            <a:extLst>
              <a:ext uri="{FF2B5EF4-FFF2-40B4-BE49-F238E27FC236}">
                <a16:creationId xmlns:a16="http://schemas.microsoft.com/office/drawing/2014/main" id="{17A52C0D-891C-D960-C156-9ECCA08F7759}"/>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52534036-249C-00CF-0DE7-A754DA0D6BC2}"/>
              </a:ext>
            </a:extLst>
          </p:cNvPr>
          <p:cNvSpPr>
            <a:spLocks noGrp="1"/>
          </p:cNvSpPr>
          <p:nvPr>
            <p:ph sz="half" idx="1"/>
          </p:nvPr>
        </p:nvSpPr>
        <p:spPr>
          <a:xfrm>
            <a:off x="838200" y="1825625"/>
            <a:ext cx="4568688" cy="4351338"/>
          </a:xfrm>
        </p:spPr>
        <p:txBody>
          <a:bodyPr vert="horz" lIns="91440" tIns="45720" rIns="91440" bIns="45720" rtlCol="0" anchor="t">
            <a:normAutofit/>
          </a:bodyPr>
          <a:lstStyle/>
          <a:p>
            <a:pPr marL="0" indent="0">
              <a:buNone/>
            </a:pPr>
            <a:r>
              <a:rPr lang="nl-NL" sz="2400" dirty="0">
                <a:solidFill>
                  <a:schemeClr val="tx2"/>
                </a:solidFill>
                <a:latin typeface="Source Sans Pro"/>
                <a:ea typeface="Source Sans Pro"/>
              </a:rPr>
              <a:t>Bepaalt 1–2 overheersende </a:t>
            </a:r>
            <a:r>
              <a:rPr lang="nl-NL" sz="2400">
                <a:solidFill>
                  <a:schemeClr val="tx2"/>
                </a:solidFill>
                <a:latin typeface="Source Sans Pro"/>
                <a:ea typeface="Source Sans Pro"/>
              </a:rPr>
              <a:t>emoties in die fase.</a:t>
            </a:r>
            <a:endParaRPr lang="nl-NL">
              <a:solidFill>
                <a:schemeClr val="tx2"/>
              </a:solidFill>
              <a:ea typeface="Source Sans Pro"/>
            </a:endParaRPr>
          </a:p>
          <a:p>
            <a:pPr marL="0" indent="0">
              <a:buNone/>
            </a:pPr>
            <a:br>
              <a:rPr lang="nl-NL" sz="2400" dirty="0"/>
            </a:br>
            <a:r>
              <a:rPr lang="nl-NL" sz="2400" dirty="0">
                <a:solidFill>
                  <a:schemeClr val="tx1"/>
                </a:solidFill>
                <a:latin typeface="Source Sans Pro"/>
                <a:ea typeface="Source Sans Pro"/>
              </a:rPr>
              <a:t>Er zijn meer emoties dan je denkt! G</a:t>
            </a:r>
            <a:r>
              <a:rPr lang="nl-NL" sz="2400" dirty="0">
                <a:solidFill>
                  <a:schemeClr val="tx2"/>
                </a:solidFill>
                <a:latin typeface="Source Sans Pro"/>
                <a:ea typeface="Source Sans Pro"/>
              </a:rPr>
              <a:t>ebruik het Plutchik-emotiewiel </a:t>
            </a:r>
            <a:r>
              <a:rPr lang="nl-NL" sz="2400">
                <a:solidFill>
                  <a:schemeClr val="tx2"/>
                </a:solidFill>
                <a:latin typeface="Source Sans Pro"/>
                <a:ea typeface="Source Sans Pro"/>
              </a:rPr>
              <a:t>ter inspiratie.</a:t>
            </a:r>
            <a:r>
              <a:rPr lang="nl-NL" sz="2400" dirty="0">
                <a:solidFill>
                  <a:schemeClr val="tx1"/>
                </a:solidFill>
                <a:latin typeface="Source Sans Pro"/>
                <a:ea typeface="Source Sans Pro"/>
              </a:rPr>
              <a:t> </a:t>
            </a:r>
            <a:endParaRPr lang="nl-NL" dirty="0">
              <a:solidFill>
                <a:schemeClr val="tx1"/>
              </a:solidFill>
              <a:latin typeface="Source Sans Pro"/>
              <a:ea typeface="Source Sans Pro"/>
            </a:endParaRPr>
          </a:p>
        </p:txBody>
      </p:sp>
      <p:grpSp>
        <p:nvGrpSpPr>
          <p:cNvPr id="5" name="Groep 4">
            <a:extLst>
              <a:ext uri="{FF2B5EF4-FFF2-40B4-BE49-F238E27FC236}">
                <a16:creationId xmlns:a16="http://schemas.microsoft.com/office/drawing/2014/main" id="{D2786490-F163-C458-FF93-B66D0E1ABF3D}"/>
              </a:ext>
            </a:extLst>
          </p:cNvPr>
          <p:cNvGrpSpPr/>
          <p:nvPr/>
        </p:nvGrpSpPr>
        <p:grpSpPr>
          <a:xfrm>
            <a:off x="430696" y="3804871"/>
            <a:ext cx="3617843" cy="2272225"/>
            <a:chOff x="828261" y="4055054"/>
            <a:chExt cx="3617843" cy="2272225"/>
          </a:xfrm>
        </p:grpSpPr>
        <p:pic>
          <p:nvPicPr>
            <p:cNvPr id="6" name="Graphic 5" descr="Zandloper voltooid met effen opvulling">
              <a:extLst>
                <a:ext uri="{FF2B5EF4-FFF2-40B4-BE49-F238E27FC236}">
                  <a16:creationId xmlns:a16="http://schemas.microsoft.com/office/drawing/2014/main" id="{ECED8A68-A110-9117-84A4-42CE40C12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5524" y="5712051"/>
              <a:ext cx="615228" cy="615228"/>
            </a:xfrm>
            <a:prstGeom prst="rect">
              <a:avLst/>
            </a:prstGeom>
          </p:spPr>
        </p:pic>
        <p:sp>
          <p:nvSpPr>
            <p:cNvPr id="8" name="Tekstvak 7">
              <a:extLst>
                <a:ext uri="{FF2B5EF4-FFF2-40B4-BE49-F238E27FC236}">
                  <a16:creationId xmlns:a16="http://schemas.microsoft.com/office/drawing/2014/main" id="{EA74195E-2FEC-C627-6212-F1C91AE92FDB}"/>
                </a:ext>
              </a:extLst>
            </p:cNvPr>
            <p:cNvSpPr txBox="1"/>
            <p:nvPr/>
          </p:nvSpPr>
          <p:spPr>
            <a:xfrm>
              <a:off x="828261" y="4055054"/>
              <a:ext cx="3617843" cy="2172358"/>
            </a:xfrm>
            <a:prstGeom prst="rect">
              <a:avLst/>
            </a:prstGeom>
          </p:spPr>
          <p:txBody>
            <a:bodyPr vert="horz" wrap="square" lIns="91440" tIns="45720" rIns="91440" bIns="45720" rtlCol="0" anchor="b">
              <a:normAutofit/>
            </a:bodyPr>
            <a:lstStyle/>
            <a:p>
              <a:pPr algn="ctr"/>
              <a:r>
                <a:rPr lang="nl-NL" sz="2400" b="1"/>
                <a:t>10 min</a:t>
              </a:r>
            </a:p>
          </p:txBody>
        </p:sp>
      </p:grpSp>
      <p:pic>
        <p:nvPicPr>
          <p:cNvPr id="9" name="Afbeelding 8" descr="Afbeelding met tekst, cirkel&#10;&#10;Door AI gegenereerde inhoud is mogelijk onjuist.">
            <a:extLst>
              <a:ext uri="{FF2B5EF4-FFF2-40B4-BE49-F238E27FC236}">
                <a16:creationId xmlns:a16="http://schemas.microsoft.com/office/drawing/2014/main" id="{A626029D-E1A4-024F-F1A4-C6023D0D5A5F}"/>
              </a:ext>
            </a:extLst>
          </p:cNvPr>
          <p:cNvPicPr>
            <a:picLocks noChangeAspect="1"/>
          </p:cNvPicPr>
          <p:nvPr/>
        </p:nvPicPr>
        <p:blipFill>
          <a:blip r:embed="rId6"/>
          <a:srcRect t="8520"/>
          <a:stretch>
            <a:fillRect/>
          </a:stretch>
        </p:blipFill>
        <p:spPr>
          <a:xfrm>
            <a:off x="5814392" y="1470454"/>
            <a:ext cx="5347707" cy="4892085"/>
          </a:xfrm>
          <a:prstGeom prst="rect">
            <a:avLst/>
          </a:prstGeom>
        </p:spPr>
      </p:pic>
      <p:sp>
        <p:nvSpPr>
          <p:cNvPr id="10" name="Rechthoek 9">
            <a:extLst>
              <a:ext uri="{FF2B5EF4-FFF2-40B4-BE49-F238E27FC236}">
                <a16:creationId xmlns:a16="http://schemas.microsoft.com/office/drawing/2014/main" id="{D98CDE12-BE4C-EC91-6C71-DDDE65C1F905}"/>
              </a:ext>
            </a:extLst>
          </p:cNvPr>
          <p:cNvSpPr/>
          <p:nvPr/>
        </p:nvSpPr>
        <p:spPr>
          <a:xfrm>
            <a:off x="9906457" y="5984308"/>
            <a:ext cx="1255642" cy="3853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5874D7C-BC88-7D9C-5A65-280A2604C6F8}"/>
              </a:ext>
            </a:extLst>
          </p:cNvPr>
          <p:cNvSpPr txBox="1"/>
          <p:nvPr/>
        </p:nvSpPr>
        <p:spPr>
          <a:xfrm>
            <a:off x="6804494" y="5815463"/>
            <a:ext cx="2743200" cy="36576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nl-NL">
                <a:ea typeface="Calibri"/>
                <a:cs typeface="Calibri"/>
              </a:rPr>
              <a:t>Emotiewiel van Plutchik</a:t>
            </a:r>
            <a:endParaRPr lang="nl-NL"/>
          </a:p>
        </p:txBody>
      </p:sp>
    </p:spTree>
    <p:extLst>
      <p:ext uri="{BB962C8B-B14F-4D97-AF65-F5344CB8AC3E}">
        <p14:creationId xmlns:p14="http://schemas.microsoft.com/office/powerpoint/2010/main" val="190717056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A5E09-72FE-85DC-78CB-E298798AE71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0844914B-DE75-56DE-5F77-5872488825AA}"/>
              </a:ext>
            </a:extLst>
          </p:cNvPr>
          <p:cNvSpPr>
            <a:spLocks noGrp="1"/>
          </p:cNvSpPr>
          <p:nvPr>
            <p:ph type="title"/>
          </p:nvPr>
        </p:nvSpPr>
        <p:spPr>
          <a:xfrm>
            <a:off x="5039139" y="2798805"/>
            <a:ext cx="10515600" cy="1260389"/>
          </a:xfrm>
        </p:spPr>
        <p:txBody>
          <a:bodyPr>
            <a:normAutofit/>
          </a:bodyPr>
          <a:lstStyle/>
          <a:p>
            <a:r>
              <a:rPr lang="nl-NL" dirty="0">
                <a:latin typeface="Fira Sans SemiBold"/>
              </a:rPr>
              <a:t>Pauze</a:t>
            </a:r>
            <a:br>
              <a:rPr lang="nl-NL" dirty="0">
                <a:latin typeface="Fira Sans SemiBold"/>
              </a:rPr>
            </a:br>
            <a:r>
              <a:rPr lang="nl-NL" sz="2000">
                <a:latin typeface="Fira Sans SemiBold"/>
              </a:rPr>
              <a:t>daarna plenair verder</a:t>
            </a:r>
            <a:endParaRPr lang="nl-NL" sz="2000"/>
          </a:p>
        </p:txBody>
      </p:sp>
      <p:sp>
        <p:nvSpPr>
          <p:cNvPr id="9" name="Tekstvak 8">
            <a:extLst>
              <a:ext uri="{FF2B5EF4-FFF2-40B4-BE49-F238E27FC236}">
                <a16:creationId xmlns:a16="http://schemas.microsoft.com/office/drawing/2014/main" id="{DD42EA0C-0684-EB11-5186-1FCCE584635B}"/>
              </a:ext>
            </a:extLst>
          </p:cNvPr>
          <p:cNvSpPr txBox="1"/>
          <p:nvPr/>
        </p:nvSpPr>
        <p:spPr>
          <a:xfrm>
            <a:off x="4287078" y="2665184"/>
            <a:ext cx="3617843" cy="2172358"/>
          </a:xfrm>
          <a:prstGeom prst="rect">
            <a:avLst/>
          </a:prstGeom>
        </p:spPr>
        <p:txBody>
          <a:bodyPr vert="horz" wrap="square" lIns="91440" tIns="45720" rIns="91440" bIns="45720" rtlCol="0" anchor="b">
            <a:normAutofit/>
          </a:bodyPr>
          <a:lstStyle/>
          <a:p>
            <a:pPr algn="ctr"/>
            <a:r>
              <a:rPr lang="nl-NL" sz="2400" b="1" dirty="0"/>
              <a:t> 15 min</a:t>
            </a:r>
          </a:p>
        </p:txBody>
      </p:sp>
      <p:pic>
        <p:nvPicPr>
          <p:cNvPr id="10" name="Graphic 9" descr="Zandloper voltooid met effen opvulling">
            <a:extLst>
              <a:ext uri="{FF2B5EF4-FFF2-40B4-BE49-F238E27FC236}">
                <a16:creationId xmlns:a16="http://schemas.microsoft.com/office/drawing/2014/main" id="{D749E51E-C587-6512-6D75-3ECF0E69B6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39139" y="4303874"/>
            <a:ext cx="615228" cy="615228"/>
          </a:xfrm>
          <a:prstGeom prst="rect">
            <a:avLst/>
          </a:prstGeom>
        </p:spPr>
      </p:pic>
    </p:spTree>
    <p:extLst>
      <p:ext uri="{BB962C8B-B14F-4D97-AF65-F5344CB8AC3E}">
        <p14:creationId xmlns:p14="http://schemas.microsoft.com/office/powerpoint/2010/main" val="3669125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49EA-EAD4-574B-9797-96A44B65F8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730332-B2AC-7879-6737-1658FC198E87}"/>
              </a:ext>
            </a:extLst>
          </p:cNvPr>
          <p:cNvSpPr>
            <a:spLocks noGrp="1"/>
          </p:cNvSpPr>
          <p:nvPr>
            <p:ph type="title"/>
          </p:nvPr>
        </p:nvSpPr>
        <p:spPr/>
        <p:txBody>
          <a:bodyPr/>
          <a:lstStyle/>
          <a:p>
            <a:r>
              <a:rPr lang="nl-NL" dirty="0">
                <a:solidFill>
                  <a:schemeClr val="tx1"/>
                </a:solidFill>
              </a:rPr>
              <a:t>Rode draad</a:t>
            </a:r>
          </a:p>
        </p:txBody>
      </p:sp>
      <p:sp>
        <p:nvSpPr>
          <p:cNvPr id="4" name="Tekstvak 3">
            <a:extLst>
              <a:ext uri="{FF2B5EF4-FFF2-40B4-BE49-F238E27FC236}">
                <a16:creationId xmlns:a16="http://schemas.microsoft.com/office/drawing/2014/main" id="{255B0E7A-9127-C36B-BBE8-DE3B63F75456}"/>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2EF2EFD4-5929-03B7-7C56-0FC279B966EA}"/>
              </a:ext>
            </a:extLst>
          </p:cNvPr>
          <p:cNvSpPr>
            <a:spLocks noGrp="1"/>
          </p:cNvSpPr>
          <p:nvPr>
            <p:ph sz="half" idx="1"/>
          </p:nvPr>
        </p:nvSpPr>
        <p:spPr>
          <a:xfrm>
            <a:off x="1029901" y="1825625"/>
            <a:ext cx="6238461" cy="4351338"/>
          </a:xfrm>
        </p:spPr>
        <p:txBody>
          <a:bodyPr vert="horz" lIns="91440" tIns="45720" rIns="91440" bIns="45720" rtlCol="0" anchor="t">
            <a:normAutofit/>
          </a:bodyPr>
          <a:lstStyle/>
          <a:p>
            <a:pPr marL="0" indent="0">
              <a:buNone/>
            </a:pPr>
            <a:r>
              <a:rPr lang="nl-NL" dirty="0">
                <a:solidFill>
                  <a:schemeClr val="tx1"/>
                </a:solidFill>
                <a:latin typeface="Source Sans Pro"/>
                <a:ea typeface="Source Sans Pro"/>
              </a:rPr>
              <a:t>Elke groep presenteert</a:t>
            </a:r>
            <a:r>
              <a:rPr lang="nl-NL" b="1" dirty="0">
                <a:solidFill>
                  <a:schemeClr val="tx1"/>
                </a:solidFill>
                <a:latin typeface="Source Sans Pro"/>
                <a:ea typeface="Source Sans Pro"/>
              </a:rPr>
              <a:t> het verhaal van de fase</a:t>
            </a:r>
            <a:r>
              <a:rPr lang="nl-NL" dirty="0">
                <a:solidFill>
                  <a:schemeClr val="tx1"/>
                </a:solidFill>
                <a:latin typeface="Source Sans Pro"/>
                <a:ea typeface="Source Sans Pro"/>
              </a:rPr>
              <a:t>: activiteiten + emoties. </a:t>
            </a:r>
            <a:endParaRPr lang="nl-NL" dirty="0">
              <a:solidFill>
                <a:schemeClr val="tx1"/>
              </a:solidFill>
              <a:ea typeface="Source Sans Pro" panose="020B0503030403020204" pitchFamily="34" charset="0"/>
            </a:endParaRPr>
          </a:p>
          <a:p>
            <a:pPr marL="0" indent="0">
              <a:buNone/>
            </a:pPr>
            <a:r>
              <a:rPr lang="nl-NL" dirty="0">
                <a:solidFill>
                  <a:schemeClr val="tx1"/>
                </a:solidFill>
                <a:latin typeface="Source Sans Pro"/>
                <a:ea typeface="Source Sans Pro"/>
              </a:rPr>
              <a:t>Samen teken je de </a:t>
            </a:r>
            <a:r>
              <a:rPr lang="nl-NL" b="1" dirty="0">
                <a:solidFill>
                  <a:schemeClr val="tx1"/>
                </a:solidFill>
                <a:latin typeface="Source Sans Pro"/>
                <a:ea typeface="Source Sans Pro"/>
              </a:rPr>
              <a:t>emotiecurve</a:t>
            </a:r>
            <a:r>
              <a:rPr lang="nl-NL" dirty="0">
                <a:solidFill>
                  <a:schemeClr val="tx1"/>
                </a:solidFill>
                <a:latin typeface="Source Sans Pro"/>
                <a:ea typeface="Source Sans Pro"/>
              </a:rPr>
              <a:t>.</a:t>
            </a:r>
            <a:endParaRPr lang="nl-NL" dirty="0">
              <a:solidFill>
                <a:schemeClr val="tx1"/>
              </a:solidFill>
              <a:ea typeface="Source Sans Pro"/>
            </a:endParaRPr>
          </a:p>
          <a:p>
            <a:pPr marL="0" indent="0">
              <a:buNone/>
            </a:pPr>
            <a:r>
              <a:rPr lang="nl-NL" dirty="0">
                <a:solidFill>
                  <a:schemeClr val="tx1"/>
                </a:solidFill>
                <a:latin typeface="Source Sans Pro"/>
                <a:ea typeface="Source Sans Pro"/>
              </a:rPr>
              <a:t>Noteer als groep de </a:t>
            </a:r>
            <a:r>
              <a:rPr lang="nl-NL" b="1" dirty="0">
                <a:solidFill>
                  <a:schemeClr val="tx1"/>
                </a:solidFill>
                <a:latin typeface="Source Sans Pro"/>
                <a:ea typeface="Source Sans Pro"/>
              </a:rPr>
              <a:t>pijnpunten</a:t>
            </a:r>
            <a:r>
              <a:rPr lang="nl-NL" dirty="0">
                <a:solidFill>
                  <a:schemeClr val="tx1"/>
                </a:solidFill>
                <a:latin typeface="Source Sans Pro"/>
                <a:ea typeface="Source Sans Pro"/>
              </a:rPr>
              <a:t> en </a:t>
            </a:r>
            <a:r>
              <a:rPr lang="nl-NL" b="1" dirty="0">
                <a:solidFill>
                  <a:schemeClr val="tx1"/>
                </a:solidFill>
                <a:latin typeface="Source Sans Pro"/>
                <a:ea typeface="Source Sans Pro"/>
              </a:rPr>
              <a:t>fijne </a:t>
            </a:r>
            <a:r>
              <a:rPr lang="nl-NL" dirty="0">
                <a:solidFill>
                  <a:schemeClr val="tx1"/>
                </a:solidFill>
                <a:latin typeface="Source Sans Pro"/>
                <a:ea typeface="Source Sans Pro"/>
              </a:rPr>
              <a:t>momenten. </a:t>
            </a:r>
          </a:p>
          <a:p>
            <a:pPr marL="0" indent="0">
              <a:buNone/>
            </a:pPr>
            <a:endParaRPr lang="nl-NL" dirty="0">
              <a:solidFill>
                <a:schemeClr val="tx1"/>
              </a:solidFill>
            </a:endParaRPr>
          </a:p>
        </p:txBody>
      </p:sp>
      <p:grpSp>
        <p:nvGrpSpPr>
          <p:cNvPr id="5" name="Groep 4">
            <a:extLst>
              <a:ext uri="{FF2B5EF4-FFF2-40B4-BE49-F238E27FC236}">
                <a16:creationId xmlns:a16="http://schemas.microsoft.com/office/drawing/2014/main" id="{879C6E49-731B-BF70-1389-CDA45BA61882}"/>
              </a:ext>
            </a:extLst>
          </p:cNvPr>
          <p:cNvGrpSpPr/>
          <p:nvPr/>
        </p:nvGrpSpPr>
        <p:grpSpPr>
          <a:xfrm>
            <a:off x="430696" y="3804871"/>
            <a:ext cx="3617843" cy="2272225"/>
            <a:chOff x="828261" y="4055054"/>
            <a:chExt cx="3617843" cy="2272225"/>
          </a:xfrm>
        </p:grpSpPr>
        <p:pic>
          <p:nvPicPr>
            <p:cNvPr id="6" name="Graphic 5" descr="Zandloper voltooid met effen opvulling">
              <a:extLst>
                <a:ext uri="{FF2B5EF4-FFF2-40B4-BE49-F238E27FC236}">
                  <a16:creationId xmlns:a16="http://schemas.microsoft.com/office/drawing/2014/main" id="{1DCDA25B-B6E6-9754-B0BE-01D91FBEED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5524" y="5712051"/>
              <a:ext cx="615228" cy="615228"/>
            </a:xfrm>
            <a:prstGeom prst="rect">
              <a:avLst/>
            </a:prstGeom>
          </p:spPr>
        </p:pic>
        <p:sp>
          <p:nvSpPr>
            <p:cNvPr id="8" name="Tekstvak 7">
              <a:extLst>
                <a:ext uri="{FF2B5EF4-FFF2-40B4-BE49-F238E27FC236}">
                  <a16:creationId xmlns:a16="http://schemas.microsoft.com/office/drawing/2014/main" id="{65F9CF48-0A1A-389B-0D8B-BDB847E2BFA0}"/>
                </a:ext>
              </a:extLst>
            </p:cNvPr>
            <p:cNvSpPr txBox="1"/>
            <p:nvPr/>
          </p:nvSpPr>
          <p:spPr>
            <a:xfrm>
              <a:off x="828261" y="4055054"/>
              <a:ext cx="3617843" cy="2172358"/>
            </a:xfrm>
            <a:prstGeom prst="rect">
              <a:avLst/>
            </a:prstGeom>
          </p:spPr>
          <p:txBody>
            <a:bodyPr vert="horz" wrap="square" lIns="91440" tIns="45720" rIns="91440" bIns="45720" rtlCol="0" anchor="b">
              <a:normAutofit/>
            </a:bodyPr>
            <a:lstStyle/>
            <a:p>
              <a:pPr algn="ctr"/>
              <a:r>
                <a:rPr lang="nl-NL" sz="2400" b="1"/>
                <a:t>20 min</a:t>
              </a:r>
            </a:p>
          </p:txBody>
        </p:sp>
      </p:grpSp>
      <p:sp>
        <p:nvSpPr>
          <p:cNvPr id="10" name="Rechthoek 9">
            <a:extLst>
              <a:ext uri="{FF2B5EF4-FFF2-40B4-BE49-F238E27FC236}">
                <a16:creationId xmlns:a16="http://schemas.microsoft.com/office/drawing/2014/main" id="{54EFFEFC-208E-45AD-0C65-1F70F09790CF}"/>
              </a:ext>
            </a:extLst>
          </p:cNvPr>
          <p:cNvSpPr/>
          <p:nvPr/>
        </p:nvSpPr>
        <p:spPr>
          <a:xfrm>
            <a:off x="9906457" y="5984308"/>
            <a:ext cx="1255642" cy="3853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schets, tekening, Kinderkunst, kunst&#10;&#10;Door AI gegenereerde inhoud is mogelijk onjuist.">
            <a:extLst>
              <a:ext uri="{FF2B5EF4-FFF2-40B4-BE49-F238E27FC236}">
                <a16:creationId xmlns:a16="http://schemas.microsoft.com/office/drawing/2014/main" id="{EC058CD4-C67A-229E-05BF-24F4BE84CCC7}"/>
              </a:ext>
            </a:extLst>
          </p:cNvPr>
          <p:cNvPicPr>
            <a:picLocks noChangeAspect="1"/>
          </p:cNvPicPr>
          <p:nvPr/>
        </p:nvPicPr>
        <p:blipFill>
          <a:blip r:embed="rId5"/>
          <a:srcRect l="-9901" r="5940"/>
          <a:stretch>
            <a:fillRect/>
          </a:stretch>
        </p:blipFill>
        <p:spPr>
          <a:xfrm rot="10800000">
            <a:off x="7340285" y="1711018"/>
            <a:ext cx="4004764" cy="4352925"/>
          </a:xfrm>
          <a:prstGeom prst="rect">
            <a:avLst/>
          </a:prstGeom>
        </p:spPr>
      </p:pic>
    </p:spTree>
    <p:extLst>
      <p:ext uri="{BB962C8B-B14F-4D97-AF65-F5344CB8AC3E}">
        <p14:creationId xmlns:p14="http://schemas.microsoft.com/office/powerpoint/2010/main" val="239132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3E8B0-E208-892B-9CF7-7D39F799B3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B0067D-82DD-9FA0-F2F1-9D1B47506857}"/>
              </a:ext>
            </a:extLst>
          </p:cNvPr>
          <p:cNvSpPr>
            <a:spLocks noGrp="1"/>
          </p:cNvSpPr>
          <p:nvPr>
            <p:ph type="title"/>
          </p:nvPr>
        </p:nvSpPr>
        <p:spPr/>
        <p:txBody>
          <a:bodyPr/>
          <a:lstStyle/>
          <a:p>
            <a:r>
              <a:rPr lang="nl-NL" dirty="0">
                <a:solidFill>
                  <a:schemeClr val="tx1"/>
                </a:solidFill>
              </a:rPr>
              <a:t>Rode draad</a:t>
            </a:r>
          </a:p>
        </p:txBody>
      </p:sp>
      <p:sp>
        <p:nvSpPr>
          <p:cNvPr id="4" name="Tekstvak 3">
            <a:extLst>
              <a:ext uri="{FF2B5EF4-FFF2-40B4-BE49-F238E27FC236}">
                <a16:creationId xmlns:a16="http://schemas.microsoft.com/office/drawing/2014/main" id="{581ABBAB-EBF5-955C-1BFA-4FECE1127F26}"/>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F0312DD5-2563-AAEE-3FE2-13A49638CE50}"/>
              </a:ext>
            </a:extLst>
          </p:cNvPr>
          <p:cNvSpPr>
            <a:spLocks noGrp="1"/>
          </p:cNvSpPr>
          <p:nvPr>
            <p:ph sz="half" idx="1"/>
          </p:nvPr>
        </p:nvSpPr>
        <p:spPr>
          <a:xfrm>
            <a:off x="1029901" y="1632970"/>
            <a:ext cx="7305263" cy="4351338"/>
          </a:xfrm>
        </p:spPr>
        <p:txBody>
          <a:bodyPr vert="horz" lIns="91440" tIns="45720" rIns="91440" bIns="45720" rtlCol="0" anchor="t">
            <a:normAutofit/>
          </a:bodyPr>
          <a:lstStyle/>
          <a:p>
            <a:pPr marL="0" indent="0">
              <a:buNone/>
            </a:pPr>
            <a:r>
              <a:rPr lang="nl-NL">
                <a:solidFill>
                  <a:schemeClr val="tx1"/>
                </a:solidFill>
                <a:latin typeface="Source Sans Pro"/>
                <a:ea typeface="Source Sans Pro"/>
              </a:rPr>
              <a:t>Markeer ‘</a:t>
            </a:r>
            <a:r>
              <a:rPr lang="nl-NL" b="1">
                <a:solidFill>
                  <a:schemeClr val="tx1"/>
                </a:solidFill>
                <a:latin typeface="Source Sans Pro"/>
                <a:ea typeface="Source Sans Pro"/>
              </a:rPr>
              <a:t>momenten van de waarheid</a:t>
            </a:r>
            <a:r>
              <a:rPr lang="nl-NL">
                <a:solidFill>
                  <a:schemeClr val="tx1"/>
                </a:solidFill>
                <a:latin typeface="Source Sans Pro"/>
                <a:ea typeface="Source Sans Pro"/>
              </a:rPr>
              <a:t>’ met een ster of sticker.</a:t>
            </a:r>
            <a:endParaRPr lang="nl-NL">
              <a:solidFill>
                <a:schemeClr val="tx1"/>
              </a:solidFill>
            </a:endParaRPr>
          </a:p>
          <a:p>
            <a:pPr marL="0" indent="0">
              <a:buNone/>
            </a:pPr>
            <a:endParaRPr lang="nl-NL" dirty="0">
              <a:solidFill>
                <a:schemeClr val="tx1"/>
              </a:solidFill>
              <a:ea typeface="Source Sans Pro"/>
            </a:endParaRPr>
          </a:p>
          <a:p>
            <a:pPr marL="0" indent="0">
              <a:buNone/>
            </a:pPr>
            <a:r>
              <a:rPr lang="nl-NL" b="1">
                <a:solidFill>
                  <a:schemeClr val="tx1"/>
                </a:solidFill>
                <a:latin typeface="Source Sans Pro"/>
                <a:ea typeface="Source Sans Pro"/>
              </a:rPr>
              <a:t>Moment van de Waarheid:</a:t>
            </a:r>
            <a:r>
              <a:rPr lang="nl-NL">
                <a:solidFill>
                  <a:schemeClr val="tx1"/>
                </a:solidFill>
                <a:latin typeface="Source Sans Pro"/>
                <a:ea typeface="Source Sans Pro"/>
              </a:rPr>
              <a:t> Een belangrijk moment voor de klant, dat doorslaggevend is voor de totale beleving van de klantreis. Dit moment kan de klantreis maken of kraken. </a:t>
            </a:r>
            <a:endParaRPr lang="nl-NL">
              <a:solidFill>
                <a:schemeClr val="tx1"/>
              </a:solidFill>
              <a:latin typeface="Source Sans Pro"/>
            </a:endParaRPr>
          </a:p>
          <a:p>
            <a:pPr marL="0" indent="0">
              <a:buNone/>
            </a:pPr>
            <a:endParaRPr lang="nl-NL" dirty="0">
              <a:solidFill>
                <a:schemeClr val="tx1"/>
              </a:solidFill>
              <a:ea typeface="Source Sans Pro"/>
            </a:endParaRPr>
          </a:p>
          <a:p>
            <a:pPr marL="0" indent="0">
              <a:buNone/>
            </a:pPr>
            <a:endParaRPr lang="nl-NL" dirty="0">
              <a:solidFill>
                <a:schemeClr val="tx1"/>
              </a:solidFill>
              <a:ea typeface="Source Sans Pro" panose="020B0503030403020204" pitchFamily="34" charset="0"/>
            </a:endParaRPr>
          </a:p>
        </p:txBody>
      </p:sp>
      <p:grpSp>
        <p:nvGrpSpPr>
          <p:cNvPr id="5" name="Groep 4">
            <a:extLst>
              <a:ext uri="{FF2B5EF4-FFF2-40B4-BE49-F238E27FC236}">
                <a16:creationId xmlns:a16="http://schemas.microsoft.com/office/drawing/2014/main" id="{D0C8CD70-C28F-9FFE-D4F9-0F0E9DCE0BA1}"/>
              </a:ext>
            </a:extLst>
          </p:cNvPr>
          <p:cNvGrpSpPr/>
          <p:nvPr/>
        </p:nvGrpSpPr>
        <p:grpSpPr>
          <a:xfrm>
            <a:off x="430696" y="3804871"/>
            <a:ext cx="3617843" cy="2272225"/>
            <a:chOff x="828261" y="4055054"/>
            <a:chExt cx="3617843" cy="2272225"/>
          </a:xfrm>
        </p:grpSpPr>
        <p:pic>
          <p:nvPicPr>
            <p:cNvPr id="6" name="Graphic 5" descr="Zandloper voltooid met effen opvulling">
              <a:extLst>
                <a:ext uri="{FF2B5EF4-FFF2-40B4-BE49-F238E27FC236}">
                  <a16:creationId xmlns:a16="http://schemas.microsoft.com/office/drawing/2014/main" id="{56EF276E-F772-C301-E685-4E98A1601E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5524" y="5712051"/>
              <a:ext cx="615228" cy="615228"/>
            </a:xfrm>
            <a:prstGeom prst="rect">
              <a:avLst/>
            </a:prstGeom>
          </p:spPr>
        </p:pic>
        <p:sp>
          <p:nvSpPr>
            <p:cNvPr id="8" name="Tekstvak 7">
              <a:extLst>
                <a:ext uri="{FF2B5EF4-FFF2-40B4-BE49-F238E27FC236}">
                  <a16:creationId xmlns:a16="http://schemas.microsoft.com/office/drawing/2014/main" id="{D75C8DF3-D7B3-1E82-7093-D4D5B56DF9C0}"/>
                </a:ext>
              </a:extLst>
            </p:cNvPr>
            <p:cNvSpPr txBox="1"/>
            <p:nvPr/>
          </p:nvSpPr>
          <p:spPr>
            <a:xfrm>
              <a:off x="828261" y="4055054"/>
              <a:ext cx="3617843" cy="2172358"/>
            </a:xfrm>
            <a:prstGeom prst="rect">
              <a:avLst/>
            </a:prstGeom>
          </p:spPr>
          <p:txBody>
            <a:bodyPr vert="horz" wrap="square" lIns="91440" tIns="45720" rIns="91440" bIns="45720" rtlCol="0" anchor="b">
              <a:normAutofit/>
            </a:bodyPr>
            <a:lstStyle/>
            <a:p>
              <a:pPr algn="ctr"/>
              <a:r>
                <a:rPr lang="nl-NL" sz="2400" b="1"/>
                <a:t>5 min</a:t>
              </a:r>
            </a:p>
          </p:txBody>
        </p:sp>
      </p:grpSp>
      <p:sp>
        <p:nvSpPr>
          <p:cNvPr id="10" name="Rechthoek 9">
            <a:extLst>
              <a:ext uri="{FF2B5EF4-FFF2-40B4-BE49-F238E27FC236}">
                <a16:creationId xmlns:a16="http://schemas.microsoft.com/office/drawing/2014/main" id="{FD3B2F22-E2E6-6430-2BD0-90E8125F5E9E}"/>
              </a:ext>
            </a:extLst>
          </p:cNvPr>
          <p:cNvSpPr/>
          <p:nvPr/>
        </p:nvSpPr>
        <p:spPr>
          <a:xfrm>
            <a:off x="9906457" y="5984308"/>
            <a:ext cx="1255642" cy="3853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3168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5323D-CB7B-C719-1327-71E8312EF3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10CB65-43AB-2D5B-8282-BC864DCAF8E1}"/>
              </a:ext>
            </a:extLst>
          </p:cNvPr>
          <p:cNvSpPr>
            <a:spLocks noGrp="1"/>
          </p:cNvSpPr>
          <p:nvPr>
            <p:ph type="title"/>
          </p:nvPr>
        </p:nvSpPr>
        <p:spPr/>
        <p:txBody>
          <a:bodyPr/>
          <a:lstStyle/>
          <a:p>
            <a:r>
              <a:rPr lang="nl-NL" dirty="0">
                <a:solidFill>
                  <a:schemeClr val="tx1"/>
                </a:solidFill>
              </a:rPr>
              <a:t>Welkom</a:t>
            </a:r>
          </a:p>
        </p:txBody>
      </p:sp>
      <p:sp>
        <p:nvSpPr>
          <p:cNvPr id="3" name="Tijdelijke aanduiding voor inhoud 2">
            <a:extLst>
              <a:ext uri="{FF2B5EF4-FFF2-40B4-BE49-F238E27FC236}">
                <a16:creationId xmlns:a16="http://schemas.microsoft.com/office/drawing/2014/main" id="{3A480750-7A59-F969-AEDF-0B2E9B2FDD76}"/>
              </a:ext>
            </a:extLst>
          </p:cNvPr>
          <p:cNvSpPr>
            <a:spLocks noGrp="1"/>
          </p:cNvSpPr>
          <p:nvPr>
            <p:ph sz="half" idx="1"/>
          </p:nvPr>
        </p:nvSpPr>
        <p:spPr>
          <a:xfrm>
            <a:off x="1407316" y="1853990"/>
            <a:ext cx="7211096" cy="4351338"/>
          </a:xfrm>
        </p:spPr>
        <p:txBody>
          <a:bodyPr vert="horz" lIns="91440" tIns="45720" rIns="91440" bIns="45720" rtlCol="0" anchor="t">
            <a:normAutofit fontScale="77500" lnSpcReduction="20000"/>
          </a:bodyPr>
          <a:lstStyle/>
          <a:p>
            <a:pPr marL="514350" indent="-514350" fontAlgn="base">
              <a:buAutoNum type="arabicPeriod"/>
            </a:pPr>
            <a:r>
              <a:rPr lang="nl-NL" b="1">
                <a:solidFill>
                  <a:schemeClr val="tx1"/>
                </a:solidFill>
                <a:latin typeface="Source Sans Pro"/>
                <a:ea typeface="Source Sans Pro"/>
              </a:rPr>
              <a:t>Doel vandaag en voorstellen    	10 min</a:t>
            </a:r>
          </a:p>
          <a:p>
            <a:pPr marL="514350" indent="-514350" fontAlgn="base">
              <a:buAutoNum type="arabicPeriod"/>
            </a:pPr>
            <a:r>
              <a:rPr lang="nl-NL" b="1" dirty="0">
                <a:solidFill>
                  <a:schemeClr val="tx1"/>
                </a:solidFill>
              </a:rPr>
              <a:t>Wat is een klantreis? 			5 min</a:t>
            </a:r>
          </a:p>
          <a:p>
            <a:pPr marL="514350" indent="-514350" fontAlgn="base">
              <a:buAutoNum type="arabicPeriod"/>
            </a:pPr>
            <a:r>
              <a:rPr lang="nl-NL" b="1" dirty="0">
                <a:solidFill>
                  <a:schemeClr val="tx1"/>
                </a:solidFill>
              </a:rPr>
              <a:t>Aan de slag</a:t>
            </a:r>
          </a:p>
          <a:p>
            <a:pPr lvl="1" fontAlgn="base"/>
            <a:r>
              <a:rPr lang="nl-NL" dirty="0">
                <a:solidFill>
                  <a:schemeClr val="tx1"/>
                </a:solidFill>
              </a:rPr>
              <a:t>Inleven in de klant 				15 min</a:t>
            </a:r>
          </a:p>
          <a:p>
            <a:pPr lvl="1" fontAlgn="base"/>
            <a:r>
              <a:rPr lang="nl-NL" dirty="0">
                <a:solidFill>
                  <a:schemeClr val="tx1"/>
                </a:solidFill>
              </a:rPr>
              <a:t>Scope en fasen 				15 min</a:t>
            </a:r>
          </a:p>
          <a:p>
            <a:pPr lvl="1" fontAlgn="base"/>
            <a:r>
              <a:rPr lang="nl-NL">
                <a:solidFill>
                  <a:schemeClr val="tx1"/>
                </a:solidFill>
                <a:latin typeface="Source Sans Pro"/>
                <a:ea typeface="Source Sans Pro"/>
              </a:rPr>
              <a:t>Activiteiten 				50 min</a:t>
            </a:r>
          </a:p>
          <a:p>
            <a:pPr lvl="1" fontAlgn="base"/>
            <a:r>
              <a:rPr lang="nl-NL">
                <a:solidFill>
                  <a:schemeClr val="tx1"/>
                </a:solidFill>
                <a:latin typeface="Source Sans Pro"/>
                <a:ea typeface="Source Sans Pro"/>
              </a:rPr>
              <a:t>Beleving 					10 min</a:t>
            </a:r>
          </a:p>
          <a:p>
            <a:pPr lvl="1" fontAlgn="base"/>
            <a:r>
              <a:rPr lang="nl-NL" b="1">
                <a:solidFill>
                  <a:schemeClr val="tx1"/>
                </a:solidFill>
                <a:highlight>
                  <a:srgbClr val="F5F5F5"/>
                </a:highlight>
                <a:latin typeface="Source Sans Pro"/>
                <a:ea typeface="Source Sans Pro"/>
              </a:rPr>
              <a:t>Pauze                  15 min</a:t>
            </a:r>
            <a:endParaRPr lang="nl-NL" dirty="0">
              <a:solidFill>
                <a:schemeClr val="tx1"/>
              </a:solidFill>
              <a:latin typeface="Source Sans Pro"/>
              <a:ea typeface="Source Sans Pro"/>
            </a:endParaRPr>
          </a:p>
          <a:p>
            <a:pPr lvl="1"/>
            <a:r>
              <a:rPr lang="nl-NL">
                <a:solidFill>
                  <a:schemeClr val="tx1"/>
                </a:solidFill>
                <a:latin typeface="Source Sans Pro"/>
                <a:ea typeface="Source Sans Pro"/>
              </a:rPr>
              <a:t>Rode draad 				25 min</a:t>
            </a:r>
          </a:p>
          <a:p>
            <a:pPr lvl="1" fontAlgn="base"/>
            <a:r>
              <a:rPr lang="nl-NL">
                <a:solidFill>
                  <a:schemeClr val="tx1"/>
                </a:solidFill>
                <a:latin typeface="Source Sans Pro"/>
                <a:ea typeface="Source Sans Pro"/>
              </a:rPr>
              <a:t>Aandachtsgebieden en kansen	    10 min	</a:t>
            </a:r>
            <a:r>
              <a:rPr lang="nl-NL" dirty="0">
                <a:solidFill>
                  <a:schemeClr val="tx1"/>
                </a:solidFill>
                <a:latin typeface="Source Sans Pro"/>
                <a:ea typeface="Source Sans Pro"/>
              </a:rPr>
              <a:t>	</a:t>
            </a:r>
          </a:p>
          <a:p>
            <a:pPr marL="514350" indent="-514350" fontAlgn="base">
              <a:buAutoNum type="arabicPeriod"/>
            </a:pPr>
            <a:r>
              <a:rPr lang="nl-NL" b="1" dirty="0">
                <a:solidFill>
                  <a:schemeClr val="tx1"/>
                </a:solidFill>
              </a:rPr>
              <a:t>Afronden en vervolg 			15 min</a:t>
            </a:r>
          </a:p>
          <a:p>
            <a:pPr marL="0" indent="0" fontAlgn="base">
              <a:buNone/>
            </a:pPr>
            <a:r>
              <a:rPr lang="nl-NL" b="1" dirty="0"/>
              <a:t>uit </a:t>
            </a:r>
          </a:p>
          <a:p>
            <a:endParaRPr lang="nl-NL" dirty="0"/>
          </a:p>
        </p:txBody>
      </p:sp>
    </p:spTree>
    <p:extLst>
      <p:ext uri="{BB962C8B-B14F-4D97-AF65-F5344CB8AC3E}">
        <p14:creationId xmlns:p14="http://schemas.microsoft.com/office/powerpoint/2010/main" val="105913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D6DCD-9A5B-3B2A-A6D4-C19EA13693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0D2AC3-2D38-E0BB-5A5A-A66D842A34FA}"/>
              </a:ext>
            </a:extLst>
          </p:cNvPr>
          <p:cNvSpPr>
            <a:spLocks noGrp="1"/>
          </p:cNvSpPr>
          <p:nvPr>
            <p:ph type="title"/>
          </p:nvPr>
        </p:nvSpPr>
        <p:spPr/>
        <p:txBody>
          <a:bodyPr/>
          <a:lstStyle/>
          <a:p>
            <a:r>
              <a:rPr lang="nl-NL">
                <a:solidFill>
                  <a:schemeClr val="tx1"/>
                </a:solidFill>
                <a:latin typeface="Fira Sans SemiBold"/>
              </a:rPr>
              <a:t>Hoe nu verder?</a:t>
            </a:r>
            <a:endParaRPr lang="nl-NL"/>
          </a:p>
        </p:txBody>
      </p:sp>
      <p:sp>
        <p:nvSpPr>
          <p:cNvPr id="4" name="Tekstvak 3">
            <a:extLst>
              <a:ext uri="{FF2B5EF4-FFF2-40B4-BE49-F238E27FC236}">
                <a16:creationId xmlns:a16="http://schemas.microsoft.com/office/drawing/2014/main" id="{890AEDD4-8C70-695A-E563-21E3A802309C}"/>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4D42D70F-E4A1-8711-69AA-0AE16350A379}"/>
              </a:ext>
            </a:extLst>
          </p:cNvPr>
          <p:cNvSpPr>
            <a:spLocks noGrp="1"/>
          </p:cNvSpPr>
          <p:nvPr>
            <p:ph sz="half" idx="1"/>
          </p:nvPr>
        </p:nvSpPr>
        <p:spPr>
          <a:xfrm>
            <a:off x="1029901" y="1721606"/>
            <a:ext cx="6108708" cy="4266314"/>
          </a:xfrm>
        </p:spPr>
        <p:txBody>
          <a:bodyPr vert="horz" lIns="91440" tIns="45720" rIns="91440" bIns="45720" rtlCol="0" anchor="t">
            <a:normAutofit/>
          </a:bodyPr>
          <a:lstStyle/>
          <a:p>
            <a:pPr marL="0" indent="0">
              <a:buNone/>
            </a:pPr>
            <a:r>
              <a:rPr lang="nl-NL" dirty="0">
                <a:solidFill>
                  <a:schemeClr val="tx1"/>
                </a:solidFill>
                <a:latin typeface="Source Sans Pro"/>
                <a:ea typeface="Source Sans Pro"/>
              </a:rPr>
              <a:t>Benoem de </a:t>
            </a:r>
            <a:r>
              <a:rPr lang="nl-NL" b="1" dirty="0">
                <a:solidFill>
                  <a:schemeClr val="tx1"/>
                </a:solidFill>
                <a:latin typeface="Source Sans Pro"/>
                <a:ea typeface="Source Sans Pro"/>
              </a:rPr>
              <a:t>belangrijkste aandachtsgebieden en kansen. </a:t>
            </a:r>
            <a:br>
              <a:rPr lang="nl-NL" b="1" dirty="0">
                <a:solidFill>
                  <a:schemeClr val="tx1"/>
                </a:solidFill>
                <a:latin typeface="Source Sans Pro"/>
                <a:ea typeface="Source Sans Pro"/>
              </a:rPr>
            </a:br>
            <a:endParaRPr lang="nl-NL" b="1">
              <a:solidFill>
                <a:schemeClr val="tx1"/>
              </a:solidFill>
              <a:ea typeface="Source Sans Pro" panose="020B0503030403020204" pitchFamily="34" charset="0"/>
            </a:endParaRPr>
          </a:p>
          <a:p>
            <a:pPr marL="0" indent="0">
              <a:buNone/>
            </a:pPr>
            <a:r>
              <a:rPr lang="nl-NL" dirty="0">
                <a:solidFill>
                  <a:schemeClr val="tx1"/>
                </a:solidFill>
                <a:latin typeface="Source Sans Pro"/>
                <a:ea typeface="Source Sans Pro"/>
              </a:rPr>
              <a:t>Bespreek met elkaar de aanbevolen vervolgstappen.</a:t>
            </a:r>
            <a:endParaRPr lang="nl-NL" dirty="0">
              <a:solidFill>
                <a:schemeClr val="tx1"/>
              </a:solidFill>
              <a:ea typeface="Source Sans Pro"/>
            </a:endParaRPr>
          </a:p>
        </p:txBody>
      </p:sp>
      <p:grpSp>
        <p:nvGrpSpPr>
          <p:cNvPr id="5" name="Groep 4">
            <a:extLst>
              <a:ext uri="{FF2B5EF4-FFF2-40B4-BE49-F238E27FC236}">
                <a16:creationId xmlns:a16="http://schemas.microsoft.com/office/drawing/2014/main" id="{6961154F-6718-78C1-AE6A-83EECD27B5A5}"/>
              </a:ext>
            </a:extLst>
          </p:cNvPr>
          <p:cNvGrpSpPr/>
          <p:nvPr/>
        </p:nvGrpSpPr>
        <p:grpSpPr>
          <a:xfrm>
            <a:off x="430696" y="3804871"/>
            <a:ext cx="3617843" cy="2272225"/>
            <a:chOff x="828261" y="4055054"/>
            <a:chExt cx="3617843" cy="2272225"/>
          </a:xfrm>
        </p:grpSpPr>
        <p:pic>
          <p:nvPicPr>
            <p:cNvPr id="6" name="Graphic 5" descr="Zandloper voltooid met effen opvulling">
              <a:extLst>
                <a:ext uri="{FF2B5EF4-FFF2-40B4-BE49-F238E27FC236}">
                  <a16:creationId xmlns:a16="http://schemas.microsoft.com/office/drawing/2014/main" id="{4A890DFE-E9B1-491F-D7AB-0D13195F7E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5524" y="5712051"/>
              <a:ext cx="615228" cy="615228"/>
            </a:xfrm>
            <a:prstGeom prst="rect">
              <a:avLst/>
            </a:prstGeom>
          </p:spPr>
        </p:pic>
        <p:sp>
          <p:nvSpPr>
            <p:cNvPr id="8" name="Tekstvak 7">
              <a:extLst>
                <a:ext uri="{FF2B5EF4-FFF2-40B4-BE49-F238E27FC236}">
                  <a16:creationId xmlns:a16="http://schemas.microsoft.com/office/drawing/2014/main" id="{153419C0-9842-7080-7CE1-E6EDF52A38D4}"/>
                </a:ext>
              </a:extLst>
            </p:cNvPr>
            <p:cNvSpPr txBox="1"/>
            <p:nvPr/>
          </p:nvSpPr>
          <p:spPr>
            <a:xfrm>
              <a:off x="828261" y="4055054"/>
              <a:ext cx="3617843" cy="2172358"/>
            </a:xfrm>
            <a:prstGeom prst="rect">
              <a:avLst/>
            </a:prstGeom>
          </p:spPr>
          <p:txBody>
            <a:bodyPr vert="horz" wrap="square" lIns="91440" tIns="45720" rIns="91440" bIns="45720" rtlCol="0" anchor="b">
              <a:normAutofit/>
            </a:bodyPr>
            <a:lstStyle/>
            <a:p>
              <a:pPr algn="ctr"/>
              <a:r>
                <a:rPr lang="nl-NL" sz="2400" b="1" dirty="0"/>
                <a:t>10 min</a:t>
              </a:r>
            </a:p>
          </p:txBody>
        </p:sp>
      </p:grpSp>
      <p:sp>
        <p:nvSpPr>
          <p:cNvPr id="10" name="Rechthoek 9">
            <a:extLst>
              <a:ext uri="{FF2B5EF4-FFF2-40B4-BE49-F238E27FC236}">
                <a16:creationId xmlns:a16="http://schemas.microsoft.com/office/drawing/2014/main" id="{B9CDB6C8-AA1A-B88F-AD18-52268DCDBA67}"/>
              </a:ext>
            </a:extLst>
          </p:cNvPr>
          <p:cNvSpPr/>
          <p:nvPr/>
        </p:nvSpPr>
        <p:spPr>
          <a:xfrm>
            <a:off x="9906457" y="5984308"/>
            <a:ext cx="1255642" cy="3853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827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7380-13A1-608E-8A52-8475EAAAFD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D389BE-2E96-B670-6E21-13ADEC85EC80}"/>
              </a:ext>
            </a:extLst>
          </p:cNvPr>
          <p:cNvSpPr>
            <a:spLocks noGrp="1"/>
          </p:cNvSpPr>
          <p:nvPr>
            <p:ph type="title"/>
          </p:nvPr>
        </p:nvSpPr>
        <p:spPr/>
        <p:txBody>
          <a:bodyPr/>
          <a:lstStyle/>
          <a:p>
            <a:r>
              <a:rPr lang="nl-NL" dirty="0">
                <a:solidFill>
                  <a:schemeClr val="tx1"/>
                </a:solidFill>
              </a:rPr>
              <a:t>Afronding </a:t>
            </a:r>
          </a:p>
        </p:txBody>
      </p:sp>
      <p:sp>
        <p:nvSpPr>
          <p:cNvPr id="4" name="Tekstvak 3">
            <a:extLst>
              <a:ext uri="{FF2B5EF4-FFF2-40B4-BE49-F238E27FC236}">
                <a16:creationId xmlns:a16="http://schemas.microsoft.com/office/drawing/2014/main" id="{7FB487F2-BB03-7598-2D55-80434895E17F}"/>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
        <p:nvSpPr>
          <p:cNvPr id="3" name="Tijdelijke aanduiding voor inhoud 2">
            <a:extLst>
              <a:ext uri="{FF2B5EF4-FFF2-40B4-BE49-F238E27FC236}">
                <a16:creationId xmlns:a16="http://schemas.microsoft.com/office/drawing/2014/main" id="{F264DDDD-4BDB-1A83-DB94-EC3AF659A075}"/>
              </a:ext>
            </a:extLst>
          </p:cNvPr>
          <p:cNvSpPr>
            <a:spLocks noGrp="1"/>
          </p:cNvSpPr>
          <p:nvPr>
            <p:ph sz="half" idx="1"/>
          </p:nvPr>
        </p:nvSpPr>
        <p:spPr>
          <a:xfrm>
            <a:off x="1029901" y="1690479"/>
            <a:ext cx="4242886" cy="4308206"/>
          </a:xfrm>
        </p:spPr>
        <p:txBody>
          <a:bodyPr vert="horz" lIns="91440" tIns="45720" rIns="91440" bIns="45720" rtlCol="0" anchor="t">
            <a:normAutofit fontScale="77500" lnSpcReduction="20000"/>
          </a:bodyPr>
          <a:lstStyle/>
          <a:p>
            <a:pPr marL="0" indent="0">
              <a:buNone/>
            </a:pPr>
            <a:r>
              <a:rPr lang="nl-NL">
                <a:solidFill>
                  <a:schemeClr val="tx1"/>
                </a:solidFill>
                <a:latin typeface="Source Sans Pro"/>
                <a:ea typeface="Source Sans Pro"/>
              </a:rPr>
              <a:t>Wat heeft vandaag  gebracht? </a:t>
            </a:r>
          </a:p>
          <a:p>
            <a:pPr marL="0" indent="0">
              <a:buNone/>
            </a:pPr>
            <a:endParaRPr lang="nl-NL" dirty="0">
              <a:solidFill>
                <a:schemeClr val="tx1"/>
              </a:solidFill>
            </a:endParaRPr>
          </a:p>
          <a:p>
            <a:pPr marL="0" indent="0">
              <a:buNone/>
            </a:pPr>
            <a:r>
              <a:rPr lang="nl-NL" dirty="0">
                <a:solidFill>
                  <a:schemeClr val="tx1"/>
                </a:solidFill>
              </a:rPr>
              <a:t>Wat hoop je dat we ermee doen? </a:t>
            </a:r>
          </a:p>
          <a:p>
            <a:pPr marL="0" indent="0">
              <a:buNone/>
            </a:pPr>
            <a:endParaRPr lang="nl-NL" dirty="0">
              <a:solidFill>
                <a:schemeClr val="tx1"/>
              </a:solidFill>
            </a:endParaRPr>
          </a:p>
          <a:p>
            <a:pPr marL="0" indent="0">
              <a:buNone/>
            </a:pPr>
            <a:r>
              <a:rPr lang="nl-NL" dirty="0">
                <a:solidFill>
                  <a:schemeClr val="tx1"/>
                </a:solidFill>
                <a:latin typeface="Source Sans Pro"/>
                <a:ea typeface="Source Sans Pro"/>
              </a:rPr>
              <a:t>[Maak heldere afspraken over hoe en wanneer de aanwezigen de uitwerking krijgen en dat zij </a:t>
            </a:r>
            <a:r>
              <a:rPr lang="nl-NL">
                <a:solidFill>
                  <a:schemeClr val="tx1"/>
                </a:solidFill>
                <a:latin typeface="Source Sans Pro"/>
                <a:ea typeface="Source Sans Pro"/>
              </a:rPr>
              <a:t>doorgeven wat er met de quick-wins is gebeurd]</a:t>
            </a:r>
          </a:p>
          <a:p>
            <a:pPr marL="0" indent="0">
              <a:buNone/>
            </a:pPr>
            <a:endParaRPr lang="nl-NL" dirty="0">
              <a:solidFill>
                <a:schemeClr val="tx1"/>
              </a:solidFill>
            </a:endParaRPr>
          </a:p>
          <a:p>
            <a:pPr marL="0" indent="0">
              <a:buNone/>
            </a:pPr>
            <a:r>
              <a:rPr lang="nl-NL" dirty="0">
                <a:solidFill>
                  <a:schemeClr val="tx1"/>
                </a:solidFill>
              </a:rPr>
              <a:t> </a:t>
            </a:r>
          </a:p>
        </p:txBody>
      </p:sp>
      <p:sp>
        <p:nvSpPr>
          <p:cNvPr id="10" name="Rechthoek 9">
            <a:extLst>
              <a:ext uri="{FF2B5EF4-FFF2-40B4-BE49-F238E27FC236}">
                <a16:creationId xmlns:a16="http://schemas.microsoft.com/office/drawing/2014/main" id="{5850124C-E8E7-7EFF-1899-C8A0A4314493}"/>
              </a:ext>
            </a:extLst>
          </p:cNvPr>
          <p:cNvSpPr/>
          <p:nvPr/>
        </p:nvSpPr>
        <p:spPr>
          <a:xfrm>
            <a:off x="9906457" y="5984308"/>
            <a:ext cx="1255642" cy="3853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 schermopname, Lettertype, Parallel&#10;&#10;Door AI gegenereerde inhoud is mogelijk onjuist.">
            <a:extLst>
              <a:ext uri="{FF2B5EF4-FFF2-40B4-BE49-F238E27FC236}">
                <a16:creationId xmlns:a16="http://schemas.microsoft.com/office/drawing/2014/main" id="{80AB6260-A52A-5C80-B7BB-309FB08BB142}"/>
              </a:ext>
            </a:extLst>
          </p:cNvPr>
          <p:cNvPicPr>
            <a:picLocks noChangeAspect="1"/>
          </p:cNvPicPr>
          <p:nvPr/>
        </p:nvPicPr>
        <p:blipFill>
          <a:blip r:embed="rId3"/>
          <a:stretch>
            <a:fillRect/>
          </a:stretch>
        </p:blipFill>
        <p:spPr>
          <a:xfrm>
            <a:off x="5790594" y="2062480"/>
            <a:ext cx="5375852" cy="3342640"/>
          </a:xfrm>
          <a:prstGeom prst="rect">
            <a:avLst/>
          </a:prstGeom>
        </p:spPr>
      </p:pic>
    </p:spTree>
    <p:extLst>
      <p:ext uri="{BB962C8B-B14F-4D97-AF65-F5344CB8AC3E}">
        <p14:creationId xmlns:p14="http://schemas.microsoft.com/office/powerpoint/2010/main" val="286525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83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C64CA-F35C-C693-FDA3-E66E0FEA23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1278F9-E5DB-548F-08D7-6D9051FB2102}"/>
              </a:ext>
            </a:extLst>
          </p:cNvPr>
          <p:cNvSpPr>
            <a:spLocks noGrp="1"/>
          </p:cNvSpPr>
          <p:nvPr>
            <p:ph type="title"/>
          </p:nvPr>
        </p:nvSpPr>
        <p:spPr/>
        <p:txBody>
          <a:bodyPr/>
          <a:lstStyle/>
          <a:p>
            <a:r>
              <a:rPr lang="nl-NL">
                <a:solidFill>
                  <a:schemeClr val="tx1"/>
                </a:solidFill>
                <a:latin typeface="Fira Sans SemiBold"/>
              </a:rPr>
              <a:t>Aanleiding</a:t>
            </a:r>
            <a:endParaRPr lang="nl-NL">
              <a:solidFill>
                <a:schemeClr val="tx1"/>
              </a:solidFill>
            </a:endParaRPr>
          </a:p>
        </p:txBody>
      </p:sp>
      <p:sp>
        <p:nvSpPr>
          <p:cNvPr id="3" name="Tijdelijke aanduiding voor inhoud 2">
            <a:extLst>
              <a:ext uri="{FF2B5EF4-FFF2-40B4-BE49-F238E27FC236}">
                <a16:creationId xmlns:a16="http://schemas.microsoft.com/office/drawing/2014/main" id="{6D9541E3-EBDD-2D4A-F758-C02EB1E4405E}"/>
              </a:ext>
            </a:extLst>
          </p:cNvPr>
          <p:cNvSpPr>
            <a:spLocks noGrp="1"/>
          </p:cNvSpPr>
          <p:nvPr>
            <p:ph sz="half" idx="1"/>
          </p:nvPr>
        </p:nvSpPr>
        <p:spPr>
          <a:xfrm>
            <a:off x="1407315" y="1853990"/>
            <a:ext cx="8558319" cy="4351338"/>
          </a:xfrm>
        </p:spPr>
        <p:txBody>
          <a:bodyPr vert="horz" lIns="91440" tIns="45720" rIns="91440" bIns="45720" rtlCol="0" anchor="t">
            <a:normAutofit lnSpcReduction="10000"/>
          </a:bodyPr>
          <a:lstStyle/>
          <a:p>
            <a:pPr marL="0" indent="0" fontAlgn="base">
              <a:buNone/>
            </a:pPr>
            <a:r>
              <a:rPr lang="nl-NL" b="1" dirty="0">
                <a:solidFill>
                  <a:schemeClr val="tx1"/>
                </a:solidFill>
                <a:latin typeface="Source Sans Pro"/>
                <a:ea typeface="Source Sans Pro"/>
              </a:rPr>
              <a:t>Achtergrond: </a:t>
            </a:r>
            <a:r>
              <a:rPr lang="nl-NL" dirty="0">
                <a:solidFill>
                  <a:schemeClr val="tx1"/>
                </a:solidFill>
                <a:latin typeface="Source Sans Pro"/>
                <a:ea typeface="Source Sans Pro"/>
              </a:rPr>
              <a:t>waarom we dit zijn gestart. De signalen die we zien of het probleem van de organisatie of de wens van </a:t>
            </a:r>
            <a:r>
              <a:rPr lang="nl-NL">
                <a:solidFill>
                  <a:schemeClr val="tx1"/>
                </a:solidFill>
                <a:latin typeface="Source Sans Pro"/>
                <a:ea typeface="Source Sans Pro"/>
              </a:rPr>
              <a:t>de opdrachtgever.</a:t>
            </a:r>
            <a:endParaRPr lang="nl-NL" b="1" dirty="0">
              <a:solidFill>
                <a:schemeClr val="tx1"/>
              </a:solidFill>
              <a:latin typeface="Source Sans Pro"/>
              <a:ea typeface="Source Sans Pro"/>
            </a:endParaRPr>
          </a:p>
          <a:p>
            <a:pPr marL="0" indent="0" fontAlgn="base">
              <a:buNone/>
            </a:pPr>
            <a:endParaRPr lang="nl-NL" b="1" dirty="0">
              <a:solidFill>
                <a:schemeClr val="tx1"/>
              </a:solidFill>
            </a:endParaRPr>
          </a:p>
          <a:p>
            <a:pPr marL="0" indent="0" fontAlgn="base">
              <a:buNone/>
            </a:pPr>
            <a:r>
              <a:rPr lang="nl-NL" b="1">
                <a:solidFill>
                  <a:schemeClr val="tx1"/>
                </a:solidFill>
                <a:latin typeface="Source Sans Pro"/>
                <a:ea typeface="Source Sans Pro"/>
              </a:rPr>
              <a:t>Uitdaging: </a:t>
            </a:r>
            <a:r>
              <a:rPr lang="nl-NL">
                <a:solidFill>
                  <a:schemeClr val="tx1"/>
                </a:solidFill>
                <a:latin typeface="Source Sans Pro"/>
                <a:ea typeface="Source Sans Pro"/>
              </a:rPr>
              <a:t>De uitdaging waar we voor staan. </a:t>
            </a:r>
          </a:p>
          <a:p>
            <a:pPr marL="0" indent="0" fontAlgn="base">
              <a:buNone/>
            </a:pPr>
            <a:endParaRPr lang="nl-NL" b="1" dirty="0"/>
          </a:p>
          <a:p>
            <a:pPr marL="0" indent="0" fontAlgn="base">
              <a:buNone/>
            </a:pPr>
            <a:r>
              <a:rPr lang="nl-NL" b="1">
                <a:solidFill>
                  <a:schemeClr val="tx1"/>
                </a:solidFill>
                <a:latin typeface="Source Sans Pro"/>
                <a:ea typeface="Source Sans Pro"/>
              </a:rPr>
              <a:t>Opdrachtgever: </a:t>
            </a:r>
            <a:r>
              <a:rPr lang="nl-NL" dirty="0">
                <a:solidFill>
                  <a:schemeClr val="tx1"/>
                </a:solidFill>
                <a:latin typeface="Source Sans Pro"/>
                <a:ea typeface="Source Sans Pro"/>
              </a:rPr>
              <a:t>uitwerken van inzichten en bepalen welke verbeteracties we opvolgen (evt. in een vervolgsessie). </a:t>
            </a:r>
            <a:endParaRPr lang="nl-NL" b="1" dirty="0">
              <a:solidFill>
                <a:schemeClr val="tx1"/>
              </a:solidFill>
              <a:latin typeface="Source Sans Pro"/>
              <a:ea typeface="Source Sans Pro"/>
            </a:endParaRPr>
          </a:p>
          <a:p>
            <a:pPr marL="0" indent="0" fontAlgn="base">
              <a:buNone/>
            </a:pPr>
            <a:endParaRPr lang="nl-NL" b="1" dirty="0"/>
          </a:p>
          <a:p>
            <a:endParaRPr lang="nl-NL" dirty="0"/>
          </a:p>
        </p:txBody>
      </p:sp>
      <p:sp>
        <p:nvSpPr>
          <p:cNvPr id="4" name="Tekstvak 3">
            <a:extLst>
              <a:ext uri="{FF2B5EF4-FFF2-40B4-BE49-F238E27FC236}">
                <a16:creationId xmlns:a16="http://schemas.microsoft.com/office/drawing/2014/main" id="{FF2125AB-0FC7-F1D1-9280-D4F24BCBD382}"/>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Tree>
    <p:extLst>
      <p:ext uri="{BB962C8B-B14F-4D97-AF65-F5344CB8AC3E}">
        <p14:creationId xmlns:p14="http://schemas.microsoft.com/office/powerpoint/2010/main" val="102386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3E631-2235-6288-4980-513CB09E2F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26E310-1CDC-B472-BC86-3A684B291509}"/>
              </a:ext>
            </a:extLst>
          </p:cNvPr>
          <p:cNvSpPr>
            <a:spLocks noGrp="1"/>
          </p:cNvSpPr>
          <p:nvPr>
            <p:ph type="title"/>
          </p:nvPr>
        </p:nvSpPr>
        <p:spPr/>
        <p:txBody>
          <a:bodyPr/>
          <a:lstStyle/>
          <a:p>
            <a:r>
              <a:rPr lang="nl-NL">
                <a:solidFill>
                  <a:schemeClr val="tx1"/>
                </a:solidFill>
                <a:latin typeface="Fira Sans SemiBold"/>
              </a:rPr>
              <a:t>Doel van vandaag</a:t>
            </a:r>
            <a:endParaRPr lang="nl-NL" dirty="0">
              <a:solidFill>
                <a:schemeClr val="tx1"/>
              </a:solidFill>
            </a:endParaRPr>
          </a:p>
        </p:txBody>
      </p:sp>
      <p:sp>
        <p:nvSpPr>
          <p:cNvPr id="3" name="Tijdelijke aanduiding voor inhoud 2">
            <a:extLst>
              <a:ext uri="{FF2B5EF4-FFF2-40B4-BE49-F238E27FC236}">
                <a16:creationId xmlns:a16="http://schemas.microsoft.com/office/drawing/2014/main" id="{34ECC3F3-1989-5B81-8490-9DFF523C6344}"/>
              </a:ext>
            </a:extLst>
          </p:cNvPr>
          <p:cNvSpPr>
            <a:spLocks noGrp="1"/>
          </p:cNvSpPr>
          <p:nvPr>
            <p:ph sz="half" idx="1"/>
          </p:nvPr>
        </p:nvSpPr>
        <p:spPr>
          <a:xfrm>
            <a:off x="1407315" y="1853990"/>
            <a:ext cx="8558319" cy="4351338"/>
          </a:xfrm>
        </p:spPr>
        <p:txBody>
          <a:bodyPr vert="horz" lIns="91440" tIns="45720" rIns="91440" bIns="45720" rtlCol="0" anchor="t">
            <a:normAutofit/>
          </a:bodyPr>
          <a:lstStyle/>
          <a:p>
            <a:pPr marL="0" indent="0" fontAlgn="base">
              <a:buNone/>
            </a:pPr>
            <a:r>
              <a:rPr lang="nl-NL" b="1" dirty="0">
                <a:solidFill>
                  <a:schemeClr val="tx1"/>
                </a:solidFill>
                <a:latin typeface="Source Sans Pro"/>
                <a:ea typeface="Source Sans Pro"/>
              </a:rPr>
              <a:t>Doel van de klantreis: </a:t>
            </a:r>
            <a:r>
              <a:rPr lang="nl-NL">
                <a:solidFill>
                  <a:schemeClr val="tx1"/>
                </a:solidFill>
                <a:latin typeface="Source Sans Pro"/>
                <a:ea typeface="Source Sans Pro"/>
              </a:rPr>
              <a:t>het beter begrijpen van het perspectief van  [klant x] in zijn/haar zoektocht naar [doel of vraag van klant]. </a:t>
            </a:r>
          </a:p>
          <a:p>
            <a:pPr marL="0" indent="0" fontAlgn="base">
              <a:buNone/>
            </a:pPr>
            <a:endParaRPr lang="nl-NL" b="1" dirty="0"/>
          </a:p>
          <a:p>
            <a:pPr marL="0" indent="0" fontAlgn="base">
              <a:buNone/>
            </a:pPr>
            <a:r>
              <a:rPr lang="nl-NL" b="1" dirty="0">
                <a:solidFill>
                  <a:schemeClr val="tx1"/>
                </a:solidFill>
                <a:latin typeface="Source Sans Pro"/>
                <a:ea typeface="Source Sans Pro"/>
              </a:rPr>
              <a:t>Na vandaag: </a:t>
            </a:r>
            <a:r>
              <a:rPr lang="nl-NL" dirty="0">
                <a:solidFill>
                  <a:schemeClr val="tx1"/>
                </a:solidFill>
                <a:latin typeface="Source Sans Pro"/>
                <a:ea typeface="Source Sans Pro"/>
              </a:rPr>
              <a:t>beter zicht op de klant en situatie, de activiteiten van de klant, wat er goed gaat, wat er beter kan. En zicht op de vervolgstappen (verder onderzoek, meenemen  van collega's en ketenpartners,  </a:t>
            </a:r>
            <a:r>
              <a:rPr lang="nl-NL" dirty="0" err="1">
                <a:solidFill>
                  <a:schemeClr val="tx1"/>
                </a:solidFill>
                <a:latin typeface="Source Sans Pro"/>
                <a:ea typeface="Source Sans Pro"/>
              </a:rPr>
              <a:t>quickwins</a:t>
            </a:r>
            <a:r>
              <a:rPr lang="nl-NL" dirty="0">
                <a:solidFill>
                  <a:schemeClr val="tx1"/>
                </a:solidFill>
                <a:latin typeface="Source Sans Pro"/>
                <a:ea typeface="Source Sans Pro"/>
              </a:rPr>
              <a:t>). </a:t>
            </a:r>
            <a:endParaRPr lang="nl-NL" b="1" dirty="0">
              <a:solidFill>
                <a:schemeClr val="tx1"/>
              </a:solidFill>
              <a:latin typeface="Source Sans Pro"/>
              <a:ea typeface="Source Sans Pro"/>
            </a:endParaRPr>
          </a:p>
          <a:p>
            <a:pPr marL="0" indent="0" fontAlgn="base">
              <a:buNone/>
            </a:pPr>
            <a:endParaRPr lang="nl-NL" b="1" dirty="0"/>
          </a:p>
          <a:p>
            <a:endParaRPr lang="nl-NL" dirty="0"/>
          </a:p>
        </p:txBody>
      </p:sp>
      <p:sp>
        <p:nvSpPr>
          <p:cNvPr id="4" name="Tekstvak 3">
            <a:extLst>
              <a:ext uri="{FF2B5EF4-FFF2-40B4-BE49-F238E27FC236}">
                <a16:creationId xmlns:a16="http://schemas.microsoft.com/office/drawing/2014/main" id="{45709BCA-FB11-3858-A69B-7D71AC68D1C4}"/>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spTree>
    <p:extLst>
      <p:ext uri="{BB962C8B-B14F-4D97-AF65-F5344CB8AC3E}">
        <p14:creationId xmlns:p14="http://schemas.microsoft.com/office/powerpoint/2010/main" val="88533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B330-DB13-2181-90AC-2674A455355F}"/>
              </a:ext>
            </a:extLst>
          </p:cNvPr>
          <p:cNvSpPr>
            <a:spLocks noGrp="1"/>
          </p:cNvSpPr>
          <p:nvPr>
            <p:ph type="title"/>
          </p:nvPr>
        </p:nvSpPr>
        <p:spPr>
          <a:xfrm>
            <a:off x="3461786" y="2798805"/>
            <a:ext cx="10621962" cy="1260389"/>
          </a:xfrm>
        </p:spPr>
        <p:txBody>
          <a:bodyPr anchor="t">
            <a:normAutofit fontScale="90000"/>
          </a:bodyPr>
          <a:lstStyle/>
          <a:p>
            <a:r>
              <a:rPr lang="nl-NL" dirty="0">
                <a:solidFill>
                  <a:schemeClr val="tx1"/>
                </a:solidFill>
                <a:latin typeface="Fira Sans"/>
                <a:ea typeface="Verdana"/>
                <a:cs typeface="Verdana" panose="020B0604030504040204" pitchFamily="34" charset="0"/>
              </a:rPr>
              <a:t>Even voorstellen</a:t>
            </a:r>
            <a:br>
              <a:rPr lang="nl-NL" dirty="0">
                <a:latin typeface="Fira Sans"/>
                <a:ea typeface="Verdana"/>
                <a:cs typeface="Verdana" panose="020B0604030504040204" pitchFamily="34" charset="0"/>
              </a:rPr>
            </a:br>
            <a:br>
              <a:rPr lang="nl-NL" dirty="0">
                <a:latin typeface="Fira Sans"/>
                <a:ea typeface="Verdana"/>
                <a:cs typeface="Verdana" panose="020B0604030504040204" pitchFamily="34" charset="0"/>
              </a:rPr>
            </a:br>
            <a:r>
              <a:rPr lang="nl-NL" sz="2000" b="0" dirty="0">
                <a:solidFill>
                  <a:schemeClr val="tx1"/>
                </a:solidFill>
                <a:latin typeface="Fira Sans"/>
                <a:ea typeface="Verdana"/>
                <a:cs typeface="Verdana" panose="020B0604030504040204" pitchFamily="34" charset="0"/>
              </a:rPr>
              <a:t>- Wat is je naam en rol?</a:t>
            </a:r>
            <a:br>
              <a:rPr lang="nl-NL" sz="2000" b="0" dirty="0">
                <a:latin typeface="Fira Sans"/>
                <a:ea typeface="Verdana"/>
                <a:cs typeface="Verdana" panose="020B0604030504040204" pitchFamily="34" charset="0"/>
              </a:rPr>
            </a:br>
            <a:r>
              <a:rPr lang="nl-NL" sz="2000" b="0" dirty="0">
                <a:solidFill>
                  <a:schemeClr val="tx1"/>
                </a:solidFill>
                <a:latin typeface="Fira Sans"/>
                <a:ea typeface="Verdana"/>
                <a:cs typeface="Verdana" panose="020B0604030504040204" pitchFamily="34" charset="0"/>
              </a:rPr>
              <a:t>- Weleens gewerkt met klantreizen? </a:t>
            </a:r>
            <a:br>
              <a:rPr lang="nl-NL" sz="2000" b="0" dirty="0">
                <a:latin typeface="Fira Sans"/>
                <a:ea typeface="Verdana"/>
                <a:cs typeface="Verdana" panose="020B0604030504040204" pitchFamily="34" charset="0"/>
              </a:rPr>
            </a:br>
            <a:r>
              <a:rPr lang="nl-NL" sz="2000" b="0">
                <a:solidFill>
                  <a:schemeClr val="tx1"/>
                </a:solidFill>
                <a:latin typeface="Fira Sans"/>
                <a:ea typeface="Verdana"/>
                <a:cs typeface="Verdana" panose="020B0604030504040204" pitchFamily="34" charset="0"/>
              </a:rPr>
              <a:t>- Wat is je verwachting van vandaag?</a:t>
            </a:r>
            <a:r>
              <a:rPr lang="nl-NL" sz="2000" dirty="0">
                <a:solidFill>
                  <a:schemeClr val="tx1"/>
                </a:solidFill>
                <a:latin typeface="Fira Sans"/>
                <a:ea typeface="Verdana"/>
                <a:cs typeface="Verdana" panose="020B0604030504040204" pitchFamily="34" charset="0"/>
              </a:rPr>
              <a:t> </a:t>
            </a:r>
          </a:p>
        </p:txBody>
      </p:sp>
    </p:spTree>
    <p:extLst>
      <p:ext uri="{BB962C8B-B14F-4D97-AF65-F5344CB8AC3E}">
        <p14:creationId xmlns:p14="http://schemas.microsoft.com/office/powerpoint/2010/main" val="216989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048A-FC09-8368-C57C-4C54B77C94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8A68D9-736D-4C21-91C1-9C3EFE23283E}"/>
              </a:ext>
            </a:extLst>
          </p:cNvPr>
          <p:cNvSpPr>
            <a:spLocks noGrp="1"/>
          </p:cNvSpPr>
          <p:nvPr>
            <p:ph type="title"/>
          </p:nvPr>
        </p:nvSpPr>
        <p:spPr/>
        <p:txBody>
          <a:bodyPr/>
          <a:lstStyle/>
          <a:p>
            <a:r>
              <a:rPr lang="nl-NL" dirty="0">
                <a:solidFill>
                  <a:schemeClr val="tx1"/>
                </a:solidFill>
              </a:rPr>
              <a:t>De parkeerflap</a:t>
            </a:r>
          </a:p>
        </p:txBody>
      </p:sp>
      <p:sp>
        <p:nvSpPr>
          <p:cNvPr id="3" name="Tijdelijke aanduiding voor inhoud 2">
            <a:extLst>
              <a:ext uri="{FF2B5EF4-FFF2-40B4-BE49-F238E27FC236}">
                <a16:creationId xmlns:a16="http://schemas.microsoft.com/office/drawing/2014/main" id="{7DC3CA9D-9D25-F87D-7836-7F2A67AC3187}"/>
              </a:ext>
            </a:extLst>
          </p:cNvPr>
          <p:cNvSpPr>
            <a:spLocks noGrp="1"/>
          </p:cNvSpPr>
          <p:nvPr>
            <p:ph sz="half" idx="1"/>
          </p:nvPr>
        </p:nvSpPr>
        <p:spPr>
          <a:xfrm>
            <a:off x="1407315" y="1853990"/>
            <a:ext cx="5152511" cy="4351338"/>
          </a:xfrm>
        </p:spPr>
        <p:txBody>
          <a:bodyPr vert="horz" lIns="91440" tIns="45720" rIns="91440" bIns="45720" rtlCol="0" anchor="t">
            <a:normAutofit/>
          </a:bodyPr>
          <a:lstStyle/>
          <a:p>
            <a:pPr marL="0" indent="0" fontAlgn="base">
              <a:buNone/>
            </a:pPr>
            <a:r>
              <a:rPr lang="nl-NL" sz="2400" dirty="0">
                <a:solidFill>
                  <a:schemeClr val="tx1"/>
                </a:solidFill>
                <a:latin typeface="Source Sans Pro"/>
                <a:ea typeface="Source Sans Pro"/>
              </a:rPr>
              <a:t>Vandaag denken we vanuit de klant. Best een uitdaging! </a:t>
            </a:r>
          </a:p>
          <a:p>
            <a:pPr marL="0" indent="0" fontAlgn="base">
              <a:buNone/>
            </a:pPr>
            <a:endParaRPr lang="nl-NL" sz="2400" dirty="0">
              <a:solidFill>
                <a:schemeClr val="tx1"/>
              </a:solidFill>
              <a:ea typeface="Source Sans Pro"/>
            </a:endParaRPr>
          </a:p>
          <a:p>
            <a:pPr marL="0" indent="0" fontAlgn="base">
              <a:buNone/>
            </a:pPr>
            <a:r>
              <a:rPr lang="nl-NL" sz="2400" dirty="0">
                <a:solidFill>
                  <a:schemeClr val="tx1"/>
                </a:solidFill>
                <a:latin typeface="Source Sans Pro"/>
                <a:ea typeface="Source Sans Pro"/>
              </a:rPr>
              <a:t>Als we onszelf betrappen op </a:t>
            </a:r>
            <a:r>
              <a:rPr lang="nl-NL" sz="2400">
                <a:solidFill>
                  <a:schemeClr val="tx1"/>
                </a:solidFill>
                <a:latin typeface="Source Sans Pro"/>
                <a:ea typeface="Source Sans Pro"/>
              </a:rPr>
              <a:t>ideeën, verbeterkansen of vragen, zetten we die op </a:t>
            </a:r>
            <a:r>
              <a:rPr lang="nl-NL" sz="2400" dirty="0">
                <a:solidFill>
                  <a:schemeClr val="tx1"/>
                </a:solidFill>
                <a:latin typeface="Source Sans Pro"/>
                <a:ea typeface="Source Sans Pro"/>
              </a:rPr>
              <a:t>de parkeerflap. Niet voor nu, maar interessant voor later.</a:t>
            </a:r>
            <a:r>
              <a:rPr lang="nl-NL" dirty="0">
                <a:solidFill>
                  <a:schemeClr val="tx1"/>
                </a:solidFill>
                <a:latin typeface="Source Sans Pro"/>
                <a:ea typeface="Source Sans Pro"/>
              </a:rPr>
              <a:t> </a:t>
            </a:r>
          </a:p>
          <a:p>
            <a:pPr marL="0" indent="0" fontAlgn="base">
              <a:buNone/>
            </a:pPr>
            <a:endParaRPr lang="nl-NL" b="1" dirty="0"/>
          </a:p>
          <a:p>
            <a:endParaRPr lang="nl-NL" dirty="0"/>
          </a:p>
        </p:txBody>
      </p:sp>
      <p:sp>
        <p:nvSpPr>
          <p:cNvPr id="4" name="Tekstvak 3">
            <a:extLst>
              <a:ext uri="{FF2B5EF4-FFF2-40B4-BE49-F238E27FC236}">
                <a16:creationId xmlns:a16="http://schemas.microsoft.com/office/drawing/2014/main" id="{4C25DBED-439D-213D-2D88-FA59D6CD4D21}"/>
              </a:ext>
            </a:extLst>
          </p:cNvPr>
          <p:cNvSpPr txBox="1"/>
          <p:nvPr/>
        </p:nvSpPr>
        <p:spPr>
          <a:xfrm>
            <a:off x="2210765" y="2592729"/>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6" name="Afbeelding 5" descr="Afbeelding met logo, symbool, Lettertype, Elektrisch blauw&#10;&#10;Door AI gegenereerde inhoud is mogelijk onjuist.">
            <a:extLst>
              <a:ext uri="{FF2B5EF4-FFF2-40B4-BE49-F238E27FC236}">
                <a16:creationId xmlns:a16="http://schemas.microsoft.com/office/drawing/2014/main" id="{DD55F69B-2199-5553-69B6-8DFCE6B1F894}"/>
              </a:ext>
            </a:extLst>
          </p:cNvPr>
          <p:cNvPicPr>
            <a:picLocks noChangeAspect="1"/>
          </p:cNvPicPr>
          <p:nvPr/>
        </p:nvPicPr>
        <p:blipFill>
          <a:blip r:embed="rId3"/>
          <a:stretch>
            <a:fillRect/>
          </a:stretch>
        </p:blipFill>
        <p:spPr>
          <a:xfrm>
            <a:off x="7650921" y="2289205"/>
            <a:ext cx="2852637" cy="2852637"/>
          </a:xfrm>
          <a:prstGeom prst="rect">
            <a:avLst/>
          </a:prstGeom>
        </p:spPr>
      </p:pic>
    </p:spTree>
    <p:extLst>
      <p:ext uri="{BB962C8B-B14F-4D97-AF65-F5344CB8AC3E}">
        <p14:creationId xmlns:p14="http://schemas.microsoft.com/office/powerpoint/2010/main" val="329934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B53B-47B1-78CE-F1B1-4B41BC9DC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B17EF-5FBA-8811-6EF8-0A097B12C5FA}"/>
              </a:ext>
            </a:extLst>
          </p:cNvPr>
          <p:cNvSpPr>
            <a:spLocks noGrp="1"/>
          </p:cNvSpPr>
          <p:nvPr>
            <p:ph type="title"/>
          </p:nvPr>
        </p:nvSpPr>
        <p:spPr>
          <a:xfrm>
            <a:off x="731838" y="679092"/>
            <a:ext cx="10621962" cy="1260389"/>
          </a:xfrm>
        </p:spPr>
        <p:txBody>
          <a:bodyPr anchor="t">
            <a:normAutofit/>
          </a:bodyPr>
          <a:lstStyle/>
          <a:p>
            <a:r>
              <a:rPr lang="nl-NL" dirty="0">
                <a:solidFill>
                  <a:schemeClr val="tx1"/>
                </a:solidFill>
                <a:latin typeface="Fira Sans" panose="020B0503050000020004" pitchFamily="34" charset="0"/>
                <a:ea typeface="Verdana" panose="020B0604030504040204" pitchFamily="34" charset="0"/>
                <a:cs typeface="Verdana" panose="020B0604030504040204" pitchFamily="34" charset="0"/>
              </a:rPr>
              <a:t>Wat is een klantreis?</a:t>
            </a:r>
            <a:endParaRPr lang="en-NL" dirty="0">
              <a:solidFill>
                <a:schemeClr val="tx1"/>
              </a:solidFill>
              <a:latin typeface="Fira Sans" panose="020B05030500000200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11533B38-DD7E-C010-9CCD-5699B4B13068}"/>
              </a:ext>
            </a:extLst>
          </p:cNvPr>
          <p:cNvPicPr>
            <a:picLocks noChangeAspect="1"/>
          </p:cNvPicPr>
          <p:nvPr/>
        </p:nvPicPr>
        <p:blipFill rotWithShape="1">
          <a:blip r:embed="rId3"/>
          <a:srcRect l="9721" t="26980" r="6389" b="16800"/>
          <a:stretch/>
        </p:blipFill>
        <p:spPr>
          <a:xfrm>
            <a:off x="770012" y="1939481"/>
            <a:ext cx="10845980" cy="4044420"/>
          </a:xfrm>
          <a:prstGeom prst="rect">
            <a:avLst/>
          </a:prstGeom>
          <a:solidFill>
            <a:schemeClr val="tx2"/>
          </a:solidFill>
        </p:spPr>
      </p:pic>
      <p:sp>
        <p:nvSpPr>
          <p:cNvPr id="8" name="Tekstvak 7">
            <a:extLst>
              <a:ext uri="{FF2B5EF4-FFF2-40B4-BE49-F238E27FC236}">
                <a16:creationId xmlns:a16="http://schemas.microsoft.com/office/drawing/2014/main" id="{69B0F17F-EC01-0C34-C64C-F0F65545D2E1}"/>
              </a:ext>
            </a:extLst>
          </p:cNvPr>
          <p:cNvSpPr txBox="1"/>
          <p:nvPr/>
        </p:nvSpPr>
        <p:spPr>
          <a:xfrm>
            <a:off x="731838" y="6647661"/>
            <a:ext cx="3657600" cy="27699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000" dirty="0">
                <a:solidFill>
                  <a:schemeClr val="bg1"/>
                </a:solidFill>
                <a:cs typeface="Calibri"/>
              </a:rPr>
              <a:t>Bron: UWV klantreistrainingen</a:t>
            </a:r>
            <a:endParaRPr lang="nl-NL" sz="1000" dirty="0">
              <a:solidFill>
                <a:schemeClr val="bg1"/>
              </a:solidFill>
            </a:endParaRPr>
          </a:p>
        </p:txBody>
      </p:sp>
      <p:sp>
        <p:nvSpPr>
          <p:cNvPr id="4" name="Tekstvak 9">
            <a:extLst>
              <a:ext uri="{FF2B5EF4-FFF2-40B4-BE49-F238E27FC236}">
                <a16:creationId xmlns:a16="http://schemas.microsoft.com/office/drawing/2014/main" id="{382E7BE1-62F9-D3A9-72A0-47B22B93AB52}"/>
              </a:ext>
            </a:extLst>
          </p:cNvPr>
          <p:cNvSpPr txBox="1"/>
          <p:nvPr/>
        </p:nvSpPr>
        <p:spPr>
          <a:xfrm>
            <a:off x="9553931" y="5645347"/>
            <a:ext cx="2003069"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nl-NL" sz="1400" i="1" dirty="0">
                <a:solidFill>
                  <a:schemeClr val="bg1"/>
                </a:solidFill>
                <a:latin typeface="Calibri Light" panose="020F0302020204030204" pitchFamily="34" charset="0"/>
                <a:ea typeface="RijksoverheidSansWebText Regular" panose="020B0503040202060203" pitchFamily="34" charset="0"/>
                <a:cs typeface="Calibri Light" panose="020F0302020204030204" pitchFamily="34" charset="0"/>
              </a:rPr>
              <a:t>Bron: UWV, klantreizen</a:t>
            </a:r>
          </a:p>
        </p:txBody>
      </p:sp>
    </p:spTree>
    <p:extLst>
      <p:ext uri="{BB962C8B-B14F-4D97-AF65-F5344CB8AC3E}">
        <p14:creationId xmlns:p14="http://schemas.microsoft.com/office/powerpoint/2010/main" val="381305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81074-FB18-9F69-CFC6-554DFF674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DF3B6-E100-1982-E968-6D26A184688B}"/>
              </a:ext>
            </a:extLst>
          </p:cNvPr>
          <p:cNvSpPr>
            <a:spLocks noGrp="1"/>
          </p:cNvSpPr>
          <p:nvPr>
            <p:ph type="title"/>
          </p:nvPr>
        </p:nvSpPr>
        <p:spPr/>
        <p:txBody>
          <a:bodyPr anchor="t">
            <a:normAutofit/>
          </a:bodyPr>
          <a:lstStyle/>
          <a:p>
            <a:r>
              <a:rPr lang="nl-NL" dirty="0">
                <a:solidFill>
                  <a:schemeClr val="tx1"/>
                </a:solidFill>
                <a:latin typeface="Fira Sans" panose="020B0503050000020004" pitchFamily="34" charset="0"/>
                <a:ea typeface="Verdana" panose="020B0604030504040204" pitchFamily="34" charset="0"/>
                <a:cs typeface="Verdana" panose="020B0604030504040204" pitchFamily="34" charset="0"/>
              </a:rPr>
              <a:t>Wat is een klantreis?</a:t>
            </a:r>
            <a:endParaRPr lang="en-NL" dirty="0">
              <a:solidFill>
                <a:schemeClr val="tx1"/>
              </a:solidFill>
              <a:latin typeface="Fira Sans" panose="020B05030500000200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62F3430A-82C6-CFF5-1D0E-56B1664C78BB}"/>
              </a:ext>
            </a:extLst>
          </p:cNvPr>
          <p:cNvSpPr>
            <a:spLocks noGrp="1"/>
          </p:cNvSpPr>
          <p:nvPr>
            <p:ph idx="1"/>
          </p:nvPr>
        </p:nvSpPr>
        <p:spPr>
          <a:xfrm>
            <a:off x="751936" y="1739361"/>
            <a:ext cx="5972355" cy="4437602"/>
          </a:xfrm>
        </p:spPr>
        <p:txBody>
          <a:bodyPr vert="horz" lIns="91440" tIns="45720" rIns="91440" bIns="45720" rtlCol="0" anchor="t">
            <a:normAutofit/>
          </a:bodyPr>
          <a:lstStyle/>
          <a:p>
            <a:r>
              <a:rPr lang="nl-NL" sz="2000">
                <a:solidFill>
                  <a:srgbClr val="000000"/>
                </a:solidFill>
                <a:latin typeface="Source Sans Pro"/>
                <a:ea typeface="Verdana"/>
                <a:cs typeface="Calibri Light"/>
              </a:rPr>
              <a:t>Een reis dat laat zien </a:t>
            </a:r>
            <a:r>
              <a:rPr lang="nl-NL" sz="2000" b="1">
                <a:solidFill>
                  <a:srgbClr val="000000"/>
                </a:solidFill>
                <a:latin typeface="Source Sans Pro"/>
                <a:ea typeface="Verdana"/>
                <a:cs typeface="Calibri Light"/>
              </a:rPr>
              <a:t>welke stappen een klant neemt om een doel te bereiken </a:t>
            </a:r>
            <a:r>
              <a:rPr lang="nl-NL" sz="2000">
                <a:solidFill>
                  <a:srgbClr val="000000"/>
                </a:solidFill>
                <a:latin typeface="Source Sans Pro"/>
                <a:ea typeface="Verdana"/>
                <a:cs typeface="Calibri Light"/>
              </a:rPr>
              <a:t>en hoe dit door de klant wordt </a:t>
            </a:r>
            <a:r>
              <a:rPr lang="nl-NL" sz="2000" b="1">
                <a:solidFill>
                  <a:srgbClr val="000000"/>
                </a:solidFill>
                <a:latin typeface="Source Sans Pro"/>
                <a:ea typeface="Verdana"/>
                <a:cs typeface="Calibri Light"/>
              </a:rPr>
              <a:t>ervaren.</a:t>
            </a:r>
            <a:endParaRPr lang="nl-NL" sz="2000">
              <a:latin typeface="Source Sans Pro"/>
              <a:ea typeface="Source Sans Pro" panose="020B0503030403020204" pitchFamily="34" charset="0"/>
              <a:cs typeface="Calibri Light"/>
            </a:endParaRPr>
          </a:p>
          <a:p>
            <a:pPr marL="0" indent="0">
              <a:buNone/>
            </a:pPr>
            <a:endParaRPr lang="nl-NL" sz="2000" dirty="0">
              <a:solidFill>
                <a:srgbClr val="017BC6"/>
              </a:solidFill>
              <a:latin typeface="Source Sans Pro"/>
              <a:ea typeface="Verdana"/>
              <a:cs typeface="Calibri Light"/>
            </a:endParaRPr>
          </a:p>
          <a:p>
            <a:r>
              <a:rPr lang="nl-NL" sz="2000">
                <a:solidFill>
                  <a:srgbClr val="000000"/>
                </a:solidFill>
                <a:latin typeface="Source Sans Pro"/>
                <a:ea typeface="Verdana"/>
                <a:cs typeface="Calibri Light"/>
              </a:rPr>
              <a:t>Laat zien wat de klant echt nodig heeft en hoe wij daar als dienstverlener op in kunnen spelen.</a:t>
            </a:r>
            <a:endParaRPr lang="nl-NL" sz="2000">
              <a:latin typeface="Source Sans Pro"/>
              <a:ea typeface="Calibri Light"/>
              <a:cs typeface="Calibri Light"/>
            </a:endParaRPr>
          </a:p>
          <a:p>
            <a:endParaRPr lang="nl-NL" dirty="0">
              <a:ea typeface="Source Sans Pro"/>
            </a:endParaRPr>
          </a:p>
        </p:txBody>
      </p:sp>
      <p:sp>
        <p:nvSpPr>
          <p:cNvPr id="8" name="Tekstvak 7">
            <a:extLst>
              <a:ext uri="{FF2B5EF4-FFF2-40B4-BE49-F238E27FC236}">
                <a16:creationId xmlns:a16="http://schemas.microsoft.com/office/drawing/2014/main" id="{C733D861-7152-9694-F64A-6938692816C4}"/>
              </a:ext>
            </a:extLst>
          </p:cNvPr>
          <p:cNvSpPr txBox="1"/>
          <p:nvPr/>
        </p:nvSpPr>
        <p:spPr>
          <a:xfrm>
            <a:off x="731838" y="6647661"/>
            <a:ext cx="3657600" cy="27699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000" dirty="0">
                <a:solidFill>
                  <a:schemeClr val="bg1"/>
                </a:solidFill>
                <a:cs typeface="Calibri"/>
              </a:rPr>
              <a:t>Bron: UWV klantreistrainingen</a:t>
            </a:r>
            <a:endParaRPr lang="nl-NL" sz="1000" dirty="0">
              <a:solidFill>
                <a:schemeClr val="bg1"/>
              </a:solidFill>
            </a:endParaRPr>
          </a:p>
        </p:txBody>
      </p:sp>
      <p:sp>
        <p:nvSpPr>
          <p:cNvPr id="4" name="Tekstvak 9">
            <a:extLst>
              <a:ext uri="{FF2B5EF4-FFF2-40B4-BE49-F238E27FC236}">
                <a16:creationId xmlns:a16="http://schemas.microsoft.com/office/drawing/2014/main" id="{C81D1B1A-E616-6D46-EA22-04A2E949B8B2}"/>
              </a:ext>
            </a:extLst>
          </p:cNvPr>
          <p:cNvSpPr txBox="1"/>
          <p:nvPr/>
        </p:nvSpPr>
        <p:spPr>
          <a:xfrm>
            <a:off x="9553931" y="5645347"/>
            <a:ext cx="2003069"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nl-NL" sz="1400" i="1" dirty="0">
                <a:solidFill>
                  <a:schemeClr val="bg1"/>
                </a:solidFill>
                <a:latin typeface="Calibri Light" panose="020F0302020204030204" pitchFamily="34" charset="0"/>
                <a:ea typeface="RijksoverheidSansWebText Regular" panose="020B0503040202060203" pitchFamily="34" charset="0"/>
                <a:cs typeface="Calibri Light" panose="020F0302020204030204" pitchFamily="34" charset="0"/>
              </a:rPr>
              <a:t>Bron: UWV, klantreizen</a:t>
            </a:r>
          </a:p>
        </p:txBody>
      </p:sp>
      <p:pic>
        <p:nvPicPr>
          <p:cNvPr id="5" name="Afbeelding 4" descr="Afbeelding met tekst, schermopname, diagram, lijn&#10;&#10;Door AI gegenereerde inhoud is mogelijk onjuist.">
            <a:extLst>
              <a:ext uri="{FF2B5EF4-FFF2-40B4-BE49-F238E27FC236}">
                <a16:creationId xmlns:a16="http://schemas.microsoft.com/office/drawing/2014/main" id="{4AE81C45-1634-180F-EDF6-54EF5456E54E}"/>
              </a:ext>
            </a:extLst>
          </p:cNvPr>
          <p:cNvPicPr>
            <a:picLocks noChangeAspect="1"/>
          </p:cNvPicPr>
          <p:nvPr/>
        </p:nvPicPr>
        <p:blipFill>
          <a:blip r:embed="rId3"/>
          <a:stretch>
            <a:fillRect/>
          </a:stretch>
        </p:blipFill>
        <p:spPr>
          <a:xfrm>
            <a:off x="6728688" y="1931890"/>
            <a:ext cx="4633595" cy="2411181"/>
          </a:xfrm>
          <a:prstGeom prst="rect">
            <a:avLst/>
          </a:prstGeom>
        </p:spPr>
      </p:pic>
      <p:sp>
        <p:nvSpPr>
          <p:cNvPr id="6" name="Tekstvak 5">
            <a:extLst>
              <a:ext uri="{FF2B5EF4-FFF2-40B4-BE49-F238E27FC236}">
                <a16:creationId xmlns:a16="http://schemas.microsoft.com/office/drawing/2014/main" id="{37BEFD44-7F28-7650-9D20-96865C63124A}"/>
              </a:ext>
            </a:extLst>
          </p:cNvPr>
          <p:cNvSpPr txBox="1"/>
          <p:nvPr/>
        </p:nvSpPr>
        <p:spPr>
          <a:xfrm>
            <a:off x="7029548" y="4497347"/>
            <a:ext cx="2743200" cy="36576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nl-NL">
                <a:solidFill>
                  <a:schemeClr val="tx2"/>
                </a:solidFill>
                <a:latin typeface="Source Sans Pro"/>
                <a:ea typeface="Calibri"/>
                <a:cs typeface="Calibri"/>
              </a:rPr>
              <a:t>Voorbeeld</a:t>
            </a:r>
            <a:endParaRPr lang="nl-NL">
              <a:solidFill>
                <a:schemeClr val="tx2"/>
              </a:solidFill>
              <a:latin typeface="Source Sans Pro"/>
              <a:ea typeface="Source Sans Pro"/>
            </a:endParaRPr>
          </a:p>
        </p:txBody>
      </p:sp>
    </p:spTree>
    <p:extLst>
      <p:ext uri="{BB962C8B-B14F-4D97-AF65-F5344CB8AC3E}">
        <p14:creationId xmlns:p14="http://schemas.microsoft.com/office/powerpoint/2010/main" val="374457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AF3FC-56A5-9275-6F9C-60900C138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54CF3-651B-6F60-A629-C4BB7F6555C4}"/>
              </a:ext>
            </a:extLst>
          </p:cNvPr>
          <p:cNvSpPr>
            <a:spLocks noGrp="1"/>
          </p:cNvSpPr>
          <p:nvPr>
            <p:ph type="title"/>
          </p:nvPr>
        </p:nvSpPr>
        <p:spPr>
          <a:xfrm>
            <a:off x="731838" y="679092"/>
            <a:ext cx="10621962" cy="1260389"/>
          </a:xfrm>
        </p:spPr>
        <p:txBody>
          <a:bodyPr anchor="t">
            <a:normAutofit/>
          </a:bodyPr>
          <a:lstStyle/>
          <a:p>
            <a:r>
              <a:rPr lang="nl-NL" dirty="0">
                <a:solidFill>
                  <a:schemeClr val="tx1"/>
                </a:solidFill>
                <a:latin typeface="Fira Sans" panose="020B0503050000020004" pitchFamily="34" charset="0"/>
                <a:ea typeface="Verdana" panose="020B0604030504040204" pitchFamily="34" charset="0"/>
                <a:cs typeface="Verdana" panose="020B0604030504040204" pitchFamily="34" charset="0"/>
              </a:rPr>
              <a:t>De 6 stappen</a:t>
            </a:r>
            <a:endParaRPr lang="en-NL" dirty="0">
              <a:solidFill>
                <a:schemeClr val="tx1"/>
              </a:solidFill>
              <a:latin typeface="Fira Sans" panose="020B0503050000020004" pitchFamily="34" charset="0"/>
              <a:ea typeface="Verdana" panose="020B0604030504040204" pitchFamily="34" charset="0"/>
              <a:cs typeface="Verdana" panose="020B0604030504040204" pitchFamily="34" charset="0"/>
            </a:endParaRPr>
          </a:p>
        </p:txBody>
      </p:sp>
      <p:sp>
        <p:nvSpPr>
          <p:cNvPr id="8" name="Tekstvak 7">
            <a:extLst>
              <a:ext uri="{FF2B5EF4-FFF2-40B4-BE49-F238E27FC236}">
                <a16:creationId xmlns:a16="http://schemas.microsoft.com/office/drawing/2014/main" id="{6EDD0494-60E9-332F-0294-8F6D1D2CB718}"/>
              </a:ext>
            </a:extLst>
          </p:cNvPr>
          <p:cNvSpPr txBox="1"/>
          <p:nvPr/>
        </p:nvSpPr>
        <p:spPr>
          <a:xfrm>
            <a:off x="731838" y="6647661"/>
            <a:ext cx="3657600" cy="27699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000" dirty="0">
                <a:solidFill>
                  <a:schemeClr val="bg1"/>
                </a:solidFill>
                <a:cs typeface="Calibri"/>
              </a:rPr>
              <a:t>Bron: UWV klantreistrainingen</a:t>
            </a:r>
            <a:endParaRPr lang="nl-NL" sz="1000" dirty="0">
              <a:solidFill>
                <a:schemeClr val="bg1"/>
              </a:solidFill>
            </a:endParaRPr>
          </a:p>
        </p:txBody>
      </p:sp>
      <p:sp>
        <p:nvSpPr>
          <p:cNvPr id="4" name="Tekstvak 9">
            <a:extLst>
              <a:ext uri="{FF2B5EF4-FFF2-40B4-BE49-F238E27FC236}">
                <a16:creationId xmlns:a16="http://schemas.microsoft.com/office/drawing/2014/main" id="{8143EA57-2B72-F3AA-C091-A02AC16C8827}"/>
              </a:ext>
            </a:extLst>
          </p:cNvPr>
          <p:cNvSpPr txBox="1"/>
          <p:nvPr/>
        </p:nvSpPr>
        <p:spPr>
          <a:xfrm>
            <a:off x="9553931" y="5645347"/>
            <a:ext cx="2003069"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nl-NL" sz="1400" i="1" dirty="0">
                <a:solidFill>
                  <a:schemeClr val="bg1"/>
                </a:solidFill>
                <a:latin typeface="Calibri Light" panose="020F0302020204030204" pitchFamily="34" charset="0"/>
                <a:ea typeface="RijksoverheidSansWebText Regular" panose="020B0503040202060203" pitchFamily="34" charset="0"/>
                <a:cs typeface="Calibri Light" panose="020F0302020204030204" pitchFamily="34" charset="0"/>
              </a:rPr>
              <a:t>Bron: UWV, klantreizen</a:t>
            </a:r>
          </a:p>
        </p:txBody>
      </p:sp>
      <p:pic>
        <p:nvPicPr>
          <p:cNvPr id="1026" name="Picture 2">
            <a:extLst>
              <a:ext uri="{FF2B5EF4-FFF2-40B4-BE49-F238E27FC236}">
                <a16:creationId xmlns:a16="http://schemas.microsoft.com/office/drawing/2014/main" id="{5E230095-505E-5F88-2E8C-A016FE7D7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 y="1903024"/>
            <a:ext cx="106934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93188"/>
      </p:ext>
    </p:extLst>
  </p:cSld>
  <p:clrMapOvr>
    <a:masterClrMapping/>
  </p:clrMapOvr>
</p:sld>
</file>

<file path=ppt/theme/theme1.xml><?xml version="1.0" encoding="utf-8"?>
<a:theme xmlns:a="http://schemas.openxmlformats.org/drawingml/2006/main" name="Kantoorthema">
  <a:themeElements>
    <a:clrScheme name="Gebruiker Centraal">
      <a:dk1>
        <a:srgbClr val="004152"/>
      </a:dk1>
      <a:lt1>
        <a:srgbClr val="F1EBE4"/>
      </a:lt1>
      <a:dk2>
        <a:srgbClr val="002F3D"/>
      </a:dk2>
      <a:lt2>
        <a:srgbClr val="DDCBB2"/>
      </a:lt2>
      <a:accent1>
        <a:srgbClr val="27A736"/>
      </a:accent1>
      <a:accent2>
        <a:srgbClr val="C7236D"/>
      </a:accent2>
      <a:accent3>
        <a:srgbClr val="00ABA8"/>
      </a:accent3>
      <a:accent4>
        <a:srgbClr val="F49400"/>
      </a:accent4>
      <a:accent5>
        <a:srgbClr val="4C276D"/>
      </a:accent5>
      <a:accent6>
        <a:srgbClr val="C7DADF"/>
      </a:accent6>
      <a:hlink>
        <a:srgbClr val="27A736"/>
      </a:hlink>
      <a:folHlink>
        <a:srgbClr val="0D7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ct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189ECEA308B84D9DEA9510C6742286" ma:contentTypeVersion="23" ma:contentTypeDescription="Een nieuw document maken." ma:contentTypeScope="" ma:versionID="5b41f13a55a4e9c2ec98cf872ffdc35c">
  <xsd:schema xmlns:xsd="http://www.w3.org/2001/XMLSchema" xmlns:xs="http://www.w3.org/2001/XMLSchema" xmlns:p="http://schemas.microsoft.com/office/2006/metadata/properties" xmlns:ns1="http://schemas.microsoft.com/sharepoint/v3" xmlns:ns2="b8fca0a0-27c6-4a00-aeae-01e5b9dec855" xmlns:ns3="98d5a3bf-d0cc-4268-b18a-f75d4a7bec3c" xmlns:ns4="e1004dbb-a453-4bf8-9bba-9aaa6c4e5238" targetNamespace="http://schemas.microsoft.com/office/2006/metadata/properties" ma:root="true" ma:fieldsID="1f72056857df00130d20b000621bb477" ns1:_="" ns2:_="" ns3:_="" ns4:_="">
    <xsd:import namespace="http://schemas.microsoft.com/sharepoint/v3"/>
    <xsd:import namespace="b8fca0a0-27c6-4a00-aeae-01e5b9dec855"/>
    <xsd:import namespace="98d5a3bf-d0cc-4268-b18a-f75d4a7bec3c"/>
    <xsd:import namespace="e1004dbb-a453-4bf8-9bba-9aaa6c4e52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Onderteken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ppen van het geïntegreerd beleid voor naleving" ma:hidden="true" ma:internalName="_ip_UnifiedCompliancePolicyProperties">
      <xsd:simpleType>
        <xsd:restriction base="dms:Note"/>
      </xsd:simpleType>
    </xsd:element>
    <xsd:element name="_ip_UnifiedCompliancePolicyUIAction" ma:index="2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fca0a0-27c6-4a00-aeae-01e5b9dec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a104d5ce-f540-4606-a78d-e5febbb940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Ondertekend" ma:index="28" nillable="true" ma:displayName="Ondertekend" ma:format="Dropdown" ma:internalName="Ondertekend">
      <xsd:simpleType>
        <xsd:restriction base="dms:Choice">
          <xsd:enumeration value="Ja"/>
          <xsd:enumeration value="Nee"/>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d5a3bf-d0cc-4268-b18a-f75d4a7bec3c"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004dbb-a453-4bf8-9bba-9aaa6c4e52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ba81e08-a893-4499-b530-a8fdf0f162bb}" ma:internalName="TaxCatchAll" ma:showField="CatchAllData" ma:web="98d5a3bf-d0cc-4268-b18a-f75d4a7bec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004dbb-a453-4bf8-9bba-9aaa6c4e5238" xsi:nil="true"/>
    <lcf76f155ced4ddcb4097134ff3c332f xmlns="b8fca0a0-27c6-4a00-aeae-01e5b9dec855">
      <Terms xmlns="http://schemas.microsoft.com/office/infopath/2007/PartnerControls"/>
    </lcf76f155ced4ddcb4097134ff3c332f>
    <SharedWithUsers xmlns="98d5a3bf-d0cc-4268-b18a-f75d4a7bec3c">
      <UserInfo>
        <DisplayName>Jessica Straetemans</DisplayName>
        <AccountId>85</AccountId>
        <AccountType/>
      </UserInfo>
    </SharedWithUsers>
    <_ip_UnifiedCompliancePolicyUIAction xmlns="http://schemas.microsoft.com/sharepoint/v3" xsi:nil="true"/>
    <_ip_UnifiedCompliancePolicyProperties xmlns="http://schemas.microsoft.com/sharepoint/v3" xsi:nil="true"/>
    <Ondertekend xmlns="b8fca0a0-27c6-4a00-aeae-01e5b9dec855" xsi:nil="true"/>
  </documentManagement>
</p:properties>
</file>

<file path=customXml/itemProps1.xml><?xml version="1.0" encoding="utf-8"?>
<ds:datastoreItem xmlns:ds="http://schemas.openxmlformats.org/officeDocument/2006/customXml" ds:itemID="{4C258C97-77A0-4629-8EBC-6DC25E018DFC}">
  <ds:schemaRefs>
    <ds:schemaRef ds:uri="http://schemas.microsoft.com/sharepoint/v3/contenttype/forms"/>
  </ds:schemaRefs>
</ds:datastoreItem>
</file>

<file path=customXml/itemProps2.xml><?xml version="1.0" encoding="utf-8"?>
<ds:datastoreItem xmlns:ds="http://schemas.openxmlformats.org/officeDocument/2006/customXml" ds:itemID="{9A70924A-4D32-4857-97FC-11D8D87EF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fca0a0-27c6-4a00-aeae-01e5b9dec855"/>
    <ds:schemaRef ds:uri="98d5a3bf-d0cc-4268-b18a-f75d4a7bec3c"/>
    <ds:schemaRef ds:uri="e1004dbb-a453-4bf8-9bba-9aaa6c4e5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A379F0-0E4C-4179-939D-B24CC6D2040F}">
  <ds:schemaRefs>
    <ds:schemaRef ds:uri="http://schemas.microsoft.com/office/infopath/2007/PartnerControls"/>
    <ds:schemaRef ds:uri="98d5a3bf-d0cc-4268-b18a-f75d4a7bec3c"/>
    <ds:schemaRef ds:uri="http://purl.org/dc/dcmitype/"/>
    <ds:schemaRef ds:uri="http://purl.org/dc/elements/1.1/"/>
    <ds:schemaRef ds:uri="http://schemas.openxmlformats.org/package/2006/metadata/core-properties"/>
    <ds:schemaRef ds:uri="b8fca0a0-27c6-4a00-aeae-01e5b9dec855"/>
    <ds:schemaRef ds:uri="http://schemas.microsoft.com/sharepoint/v3"/>
    <ds:schemaRef ds:uri="http://schemas.microsoft.com/office/2006/documentManagement/types"/>
    <ds:schemaRef ds:uri="http://purl.org/dc/terms/"/>
    <ds:schemaRef ds:uri="e1004dbb-a453-4bf8-9bba-9aaa6c4e523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5219</TotalTime>
  <Words>598</Words>
  <Application>Microsoft Office PowerPoint</Application>
  <PresentationFormat>Breedbeeld</PresentationFormat>
  <Paragraphs>105</Paragraphs>
  <Slides>22</Slides>
  <Notes>18</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De klantreis werksessie</vt:lpstr>
      <vt:lpstr>Welkom</vt:lpstr>
      <vt:lpstr>Aanleiding</vt:lpstr>
      <vt:lpstr>Doel van vandaag</vt:lpstr>
      <vt:lpstr>Even voorstellen  - Wat is je naam en rol? - Weleens gewerkt met klantreizen?  - Wat is je verwachting van vandaag? </vt:lpstr>
      <vt:lpstr>De parkeerflap</vt:lpstr>
      <vt:lpstr>Wat is een klantreis?</vt:lpstr>
      <vt:lpstr>Wat is een klantreis?</vt:lpstr>
      <vt:lpstr>De 6 stappen</vt:lpstr>
      <vt:lpstr>De focus van vandaag</vt:lpstr>
      <vt:lpstr>Wie is de klant?</vt:lpstr>
      <vt:lpstr>Scope en fasen</vt:lpstr>
      <vt:lpstr>Activiteiten </vt:lpstr>
      <vt:lpstr>Activiteiten </vt:lpstr>
      <vt:lpstr>Activiteiten clusteren</vt:lpstr>
      <vt:lpstr>Beleving</vt:lpstr>
      <vt:lpstr>Pauze daarna plenair verder</vt:lpstr>
      <vt:lpstr>Rode draad</vt:lpstr>
      <vt:lpstr>Rode draad</vt:lpstr>
      <vt:lpstr>Hoe nu verder?</vt:lpstr>
      <vt:lpstr>Afronding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Carlien Keilholtz</dc:creator>
  <cp:lastModifiedBy>Tessa Sneller</cp:lastModifiedBy>
  <cp:revision>477</cp:revision>
  <cp:lastPrinted>2025-05-22T07:39:17Z</cp:lastPrinted>
  <dcterms:created xsi:type="dcterms:W3CDTF">2022-12-05T09:19:20Z</dcterms:created>
  <dcterms:modified xsi:type="dcterms:W3CDTF">2026-01-06T14:09:31Z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0x010100CD189ECEA308B84D9DEA9510C6742286</vt:lpwstr>
  </property>
  <property fmtid="{D5CDD505-2E9C-101B-9397-08002B2CF9AE}" pid="3" name="MediaServiceImageTags">
    <vt:lpwstr/>
  </property>
</Properties>
</file>