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25_D50E6FC3.xml" ContentType="application/vnd.ms-powerpoint.comment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79" r:id="rId5"/>
    <p:sldId id="280" r:id="rId6"/>
    <p:sldId id="282" r:id="rId7"/>
    <p:sldId id="281" r:id="rId8"/>
    <p:sldId id="285" r:id="rId9"/>
    <p:sldId id="283" r:id="rId10"/>
    <p:sldId id="284" r:id="rId11"/>
    <p:sldId id="277" r:id="rId12"/>
    <p:sldId id="286" r:id="rId13"/>
    <p:sldId id="301" r:id="rId14"/>
    <p:sldId id="276" r:id="rId15"/>
    <p:sldId id="296" r:id="rId16"/>
    <p:sldId id="297" r:id="rId17"/>
    <p:sldId id="298" r:id="rId18"/>
    <p:sldId id="300" r:id="rId19"/>
    <p:sldId id="299" r:id="rId20"/>
    <p:sldId id="288" r:id="rId21"/>
    <p:sldId id="289" r:id="rId22"/>
    <p:sldId id="302" r:id="rId23"/>
    <p:sldId id="290" r:id="rId24"/>
    <p:sldId id="291" r:id="rId25"/>
    <p:sldId id="292" r:id="rId26"/>
    <p:sldId id="303" r:id="rId27"/>
    <p:sldId id="293" r:id="rId28"/>
    <p:sldId id="304" r:id="rId29"/>
    <p:sldId id="294" r:id="rId30"/>
    <p:sldId id="295" r:id="rId31"/>
    <p:sldId id="271"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5987D7-4DA8-929D-B486-62A59B3A5B9C}" name="Tessa Sneller" initials="TS" userId="S::tessa.sneller@ictu.nl::22febd15-7ddd-4668-b80a-d09d3a598d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3E"/>
    <a:srgbClr val="FFFFFF"/>
    <a:srgbClr val="F05A24"/>
    <a:srgbClr val="681B53"/>
    <a:srgbClr val="27A73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6A526-F59B-86BD-ECC4-DA4108B475B0}" v="1" dt="2025-12-22T13:32:53.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81769"/>
  </p:normalViewPr>
  <p:slideViewPr>
    <p:cSldViewPr snapToGrid="0">
      <p:cViewPr varScale="1">
        <p:scale>
          <a:sx n="91" d="100"/>
          <a:sy n="91" d="100"/>
        </p:scale>
        <p:origin x="192" y="4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ssa Sneller" userId="S::tessa.sneller@ictu.nl::22febd15-7ddd-4668-b80a-d09d3a598d89" providerId="AD" clId="Web-{1D36A526-F59B-86BD-ECC4-DA4108B475B0}"/>
    <pc:docChg chg="modSld">
      <pc:chgData name="Tessa Sneller" userId="S::tessa.sneller@ictu.nl::22febd15-7ddd-4668-b80a-d09d3a598d89" providerId="AD" clId="Web-{1D36A526-F59B-86BD-ECC4-DA4108B475B0}" dt="2025-12-22T13:32:53.861" v="0" actId="1076"/>
      <pc:docMkLst>
        <pc:docMk/>
      </pc:docMkLst>
      <pc:sldChg chg="modSp">
        <pc:chgData name="Tessa Sneller" userId="S::tessa.sneller@ictu.nl::22febd15-7ddd-4668-b80a-d09d3a598d89" providerId="AD" clId="Web-{1D36A526-F59B-86BD-ECC4-DA4108B475B0}" dt="2025-12-22T13:32:53.861" v="0" actId="1076"/>
        <pc:sldMkLst>
          <pc:docMk/>
          <pc:sldMk cId="3602706954" sldId="289"/>
        </pc:sldMkLst>
        <pc:spChg chg="mod">
          <ac:chgData name="Tessa Sneller" userId="S::tessa.sneller@ictu.nl::22febd15-7ddd-4668-b80a-d09d3a598d89" providerId="AD" clId="Web-{1D36A526-F59B-86BD-ECC4-DA4108B475B0}" dt="2025-12-22T13:32:53.861" v="0" actId="1076"/>
          <ac:spMkLst>
            <pc:docMk/>
            <pc:sldMk cId="3602706954" sldId="289"/>
            <ac:spMk id="10" creationId="{B82DA659-61AC-FAE7-0451-8FF7A09D6937}"/>
          </ac:spMkLst>
        </pc:spChg>
      </pc:sldChg>
    </pc:docChg>
  </pc:docChgLst>
  <pc:docChgLst>
    <pc:chgData name="Tessa Sneller" userId="S::tessa.sneller@ictu.nl::22febd15-7ddd-4668-b80a-d09d3a598d89" providerId="AD" clId="Web-{FA1AA36A-F786-0372-A61C-078F81F4D367}"/>
    <pc:docChg chg="mod addSld delSld modSld sldOrd">
      <pc:chgData name="Tessa Sneller" userId="S::tessa.sneller@ictu.nl::22febd15-7ddd-4668-b80a-d09d3a598d89" providerId="AD" clId="Web-{FA1AA36A-F786-0372-A61C-078F81F4D367}" dt="2025-12-18T12:32:52.009" v="472" actId="20577"/>
      <pc:docMkLst>
        <pc:docMk/>
      </pc:docMkLst>
      <pc:sldChg chg="addSp modSp">
        <pc:chgData name="Tessa Sneller" userId="S::tessa.sneller@ictu.nl::22febd15-7ddd-4668-b80a-d09d3a598d89" providerId="AD" clId="Web-{FA1AA36A-F786-0372-A61C-078F81F4D367}" dt="2025-12-18T12:25:30.003" v="319"/>
        <pc:sldMkLst>
          <pc:docMk/>
          <pc:sldMk cId="3970100967" sldId="276"/>
        </pc:sldMkLst>
        <pc:picChg chg="add mod">
          <ac:chgData name="Tessa Sneller" userId="S::tessa.sneller@ictu.nl::22febd15-7ddd-4668-b80a-d09d3a598d89" providerId="AD" clId="Web-{FA1AA36A-F786-0372-A61C-078F81F4D367}" dt="2025-12-18T12:25:30.003" v="319"/>
          <ac:picMkLst>
            <pc:docMk/>
            <pc:sldMk cId="3970100967" sldId="276"/>
            <ac:picMk id="3" creationId="{E2A8F66C-247A-8B2F-48DA-58A49C602DB8}"/>
          </ac:picMkLst>
        </pc:picChg>
      </pc:sldChg>
      <pc:sldChg chg="modSp">
        <pc:chgData name="Tessa Sneller" userId="S::tessa.sneller@ictu.nl::22febd15-7ddd-4668-b80a-d09d3a598d89" providerId="AD" clId="Web-{FA1AA36A-F786-0372-A61C-078F81F4D367}" dt="2025-12-18T12:14:35.122" v="211" actId="20577"/>
        <pc:sldMkLst>
          <pc:docMk/>
          <pc:sldMk cId="2757342519" sldId="281"/>
        </pc:sldMkLst>
        <pc:spChg chg="mod">
          <ac:chgData name="Tessa Sneller" userId="S::tessa.sneller@ictu.nl::22febd15-7ddd-4668-b80a-d09d3a598d89" providerId="AD" clId="Web-{FA1AA36A-F786-0372-A61C-078F81F4D367}" dt="2025-12-18T12:14:35.122" v="211" actId="20577"/>
          <ac:spMkLst>
            <pc:docMk/>
            <pc:sldMk cId="2757342519" sldId="281"/>
            <ac:spMk id="3" creationId="{117E8D10-5321-8BB1-0A91-F929EA46EFCC}"/>
          </ac:spMkLst>
        </pc:spChg>
      </pc:sldChg>
      <pc:sldChg chg="modSp">
        <pc:chgData name="Tessa Sneller" userId="S::tessa.sneller@ictu.nl::22febd15-7ddd-4668-b80a-d09d3a598d89" providerId="AD" clId="Web-{FA1AA36A-F786-0372-A61C-078F81F4D367}" dt="2025-12-18T12:32:23.351" v="454" actId="20577"/>
        <pc:sldMkLst>
          <pc:docMk/>
          <pc:sldMk cId="3527788396" sldId="286"/>
        </pc:sldMkLst>
        <pc:spChg chg="mod">
          <ac:chgData name="Tessa Sneller" userId="S::tessa.sneller@ictu.nl::22febd15-7ddd-4668-b80a-d09d3a598d89" providerId="AD" clId="Web-{FA1AA36A-F786-0372-A61C-078F81F4D367}" dt="2025-12-18T12:32:23.351" v="454" actId="20577"/>
          <ac:spMkLst>
            <pc:docMk/>
            <pc:sldMk cId="3527788396" sldId="286"/>
            <ac:spMk id="3" creationId="{E98C1867-085B-AA56-82F4-9A6D62F00AFD}"/>
          </ac:spMkLst>
        </pc:spChg>
      </pc:sldChg>
      <pc:sldChg chg="modSp">
        <pc:chgData name="Tessa Sneller" userId="S::tessa.sneller@ictu.nl::22febd15-7ddd-4668-b80a-d09d3a598d89" providerId="AD" clId="Web-{FA1AA36A-F786-0372-A61C-078F81F4D367}" dt="2025-12-18T12:18:18.525" v="314" actId="20577"/>
        <pc:sldMkLst>
          <pc:docMk/>
          <pc:sldMk cId="453249376" sldId="290"/>
        </pc:sldMkLst>
        <pc:spChg chg="mod">
          <ac:chgData name="Tessa Sneller" userId="S::tessa.sneller@ictu.nl::22febd15-7ddd-4668-b80a-d09d3a598d89" providerId="AD" clId="Web-{FA1AA36A-F786-0372-A61C-078F81F4D367}" dt="2025-12-18T12:18:18.525" v="314" actId="20577"/>
          <ac:spMkLst>
            <pc:docMk/>
            <pc:sldMk cId="453249376" sldId="290"/>
            <ac:spMk id="5" creationId="{EC7EBDC2-3377-458D-4FD0-5B85A9A4152B}"/>
          </ac:spMkLst>
        </pc:spChg>
      </pc:sldChg>
      <pc:sldChg chg="addSp delSp modSp">
        <pc:chgData name="Tessa Sneller" userId="S::tessa.sneller@ictu.nl::22febd15-7ddd-4668-b80a-d09d3a598d89" providerId="AD" clId="Web-{FA1AA36A-F786-0372-A61C-078F81F4D367}" dt="2025-12-18T12:18:00.258" v="307" actId="1076"/>
        <pc:sldMkLst>
          <pc:docMk/>
          <pc:sldMk cId="3688708220" sldId="291"/>
        </pc:sldMkLst>
        <pc:spChg chg="add mod">
          <ac:chgData name="Tessa Sneller" userId="S::tessa.sneller@ictu.nl::22febd15-7ddd-4668-b80a-d09d3a598d89" providerId="AD" clId="Web-{FA1AA36A-F786-0372-A61C-078F81F4D367}" dt="2025-12-18T12:18:00.258" v="307" actId="1076"/>
          <ac:spMkLst>
            <pc:docMk/>
            <pc:sldMk cId="3688708220" sldId="291"/>
            <ac:spMk id="5" creationId="{394CA059-E00B-A045-73C2-7597A059114E}"/>
          </ac:spMkLst>
        </pc:spChg>
        <pc:picChg chg="mod">
          <ac:chgData name="Tessa Sneller" userId="S::tessa.sneller@ictu.nl::22febd15-7ddd-4668-b80a-d09d3a598d89" providerId="AD" clId="Web-{FA1AA36A-F786-0372-A61C-078F81F4D367}" dt="2025-12-18T12:10:56.186" v="52" actId="1076"/>
          <ac:picMkLst>
            <pc:docMk/>
            <pc:sldMk cId="3688708220" sldId="291"/>
            <ac:picMk id="3" creationId="{625E7C19-1944-DB01-ACA4-81763B3B07BF}"/>
          </ac:picMkLst>
        </pc:picChg>
      </pc:sldChg>
      <pc:sldChg chg="addSp modSp">
        <pc:chgData name="Tessa Sneller" userId="S::tessa.sneller@ictu.nl::22febd15-7ddd-4668-b80a-d09d3a598d89" providerId="AD" clId="Web-{FA1AA36A-F786-0372-A61C-078F81F4D367}" dt="2025-12-18T12:17:13.584" v="295" actId="14100"/>
        <pc:sldMkLst>
          <pc:docMk/>
          <pc:sldMk cId="3574493123" sldId="293"/>
        </pc:sldMkLst>
        <pc:spChg chg="mod">
          <ac:chgData name="Tessa Sneller" userId="S::tessa.sneller@ictu.nl::22febd15-7ddd-4668-b80a-d09d3a598d89" providerId="AD" clId="Web-{FA1AA36A-F786-0372-A61C-078F81F4D367}" dt="2025-12-18T12:17:08.647" v="293" actId="14100"/>
          <ac:spMkLst>
            <pc:docMk/>
            <pc:sldMk cId="3574493123" sldId="293"/>
            <ac:spMk id="5" creationId="{DEDF553E-66AB-A5D0-21FE-1325253716D5}"/>
          </ac:spMkLst>
        </pc:spChg>
        <pc:picChg chg="add mod">
          <ac:chgData name="Tessa Sneller" userId="S::tessa.sneller@ictu.nl::22febd15-7ddd-4668-b80a-d09d3a598d89" providerId="AD" clId="Web-{FA1AA36A-F786-0372-A61C-078F81F4D367}" dt="2025-12-18T12:17:13.584" v="295" actId="14100"/>
          <ac:picMkLst>
            <pc:docMk/>
            <pc:sldMk cId="3574493123" sldId="293"/>
            <ac:picMk id="4" creationId="{EDBAFF12-1511-7344-FDC0-228AACB612F9}"/>
          </ac:picMkLst>
        </pc:picChg>
      </pc:sldChg>
      <pc:sldChg chg="modSp">
        <pc:chgData name="Tessa Sneller" userId="S::tessa.sneller@ictu.nl::22febd15-7ddd-4668-b80a-d09d3a598d89" providerId="AD" clId="Web-{FA1AA36A-F786-0372-A61C-078F81F4D367}" dt="2025-12-18T12:17:29.820" v="299" actId="1076"/>
        <pc:sldMkLst>
          <pc:docMk/>
          <pc:sldMk cId="4191674861" sldId="294"/>
        </pc:sldMkLst>
        <pc:spChg chg="mod">
          <ac:chgData name="Tessa Sneller" userId="S::tessa.sneller@ictu.nl::22febd15-7ddd-4668-b80a-d09d3a598d89" providerId="AD" clId="Web-{FA1AA36A-F786-0372-A61C-078F81F4D367}" dt="2025-12-18T12:14:42.779" v="222" actId="20577"/>
          <ac:spMkLst>
            <pc:docMk/>
            <pc:sldMk cId="4191674861" sldId="294"/>
            <ac:spMk id="2" creationId="{8792C278-AD76-5DF3-BC34-9BF3A21EC7FE}"/>
          </ac:spMkLst>
        </pc:spChg>
        <pc:spChg chg="mod">
          <ac:chgData name="Tessa Sneller" userId="S::tessa.sneller@ictu.nl::22febd15-7ddd-4668-b80a-d09d3a598d89" providerId="AD" clId="Web-{FA1AA36A-F786-0372-A61C-078F81F4D367}" dt="2025-12-18T12:17:29.820" v="299" actId="1076"/>
          <ac:spMkLst>
            <pc:docMk/>
            <pc:sldMk cId="4191674861" sldId="294"/>
            <ac:spMk id="5" creationId="{7E96D85C-96E9-EB4E-5C41-B3D016F4441E}"/>
          </ac:spMkLst>
        </pc:spChg>
      </pc:sldChg>
      <pc:sldChg chg="modSp modNotes">
        <pc:chgData name="Tessa Sneller" userId="S::tessa.sneller@ictu.nl::22febd15-7ddd-4668-b80a-d09d3a598d89" providerId="AD" clId="Web-{FA1AA36A-F786-0372-A61C-078F81F4D367}" dt="2025-12-18T12:32:52.009" v="472" actId="20577"/>
        <pc:sldMkLst>
          <pc:docMk/>
          <pc:sldMk cId="3731960010" sldId="295"/>
        </pc:sldMkLst>
        <pc:spChg chg="mod">
          <ac:chgData name="Tessa Sneller" userId="S::tessa.sneller@ictu.nl::22febd15-7ddd-4668-b80a-d09d3a598d89" providerId="AD" clId="Web-{FA1AA36A-F786-0372-A61C-078F81F4D367}" dt="2025-12-18T12:32:52.009" v="472" actId="20577"/>
          <ac:spMkLst>
            <pc:docMk/>
            <pc:sldMk cId="3731960010" sldId="295"/>
            <ac:spMk id="2" creationId="{253796E2-0F2E-4C92-7E98-CFE247BFAED1}"/>
          </ac:spMkLst>
        </pc:spChg>
        <pc:spChg chg="mod">
          <ac:chgData name="Tessa Sneller" userId="S::tessa.sneller@ictu.nl::22febd15-7ddd-4668-b80a-d09d3a598d89" providerId="AD" clId="Web-{FA1AA36A-F786-0372-A61C-078F81F4D367}" dt="2025-12-18T12:32:47.571" v="470" actId="1076"/>
          <ac:spMkLst>
            <pc:docMk/>
            <pc:sldMk cId="3731960010" sldId="295"/>
            <ac:spMk id="5" creationId="{86265D24-9FC4-7A1F-0757-BA95960FDBB4}"/>
          </ac:spMkLst>
        </pc:spChg>
      </pc:sldChg>
      <pc:sldChg chg="delSp modSp add delAnim">
        <pc:chgData name="Tessa Sneller" userId="S::tessa.sneller@ictu.nl::22febd15-7ddd-4668-b80a-d09d3a598d89" providerId="AD" clId="Web-{FA1AA36A-F786-0372-A61C-078F81F4D367}" dt="2025-12-18T12:28:30.989" v="323" actId="1076"/>
        <pc:sldMkLst>
          <pc:docMk/>
          <pc:sldMk cId="3858468840" sldId="296"/>
        </pc:sldMkLst>
        <pc:spChg chg="mod">
          <ac:chgData name="Tessa Sneller" userId="S::tessa.sneller@ictu.nl::22febd15-7ddd-4668-b80a-d09d3a598d89" providerId="AD" clId="Web-{FA1AA36A-F786-0372-A61C-078F81F4D367}" dt="2025-12-18T12:28:30.989" v="323" actId="1076"/>
          <ac:spMkLst>
            <pc:docMk/>
            <pc:sldMk cId="3858468840" sldId="296"/>
            <ac:spMk id="6" creationId="{37F4BCDC-4059-3D6B-D58E-EE695F8C8C69}"/>
          </ac:spMkLst>
        </pc:spChg>
        <pc:spChg chg="mod">
          <ac:chgData name="Tessa Sneller" userId="S::tessa.sneller@ictu.nl::22febd15-7ddd-4668-b80a-d09d3a598d89" providerId="AD" clId="Web-{FA1AA36A-F786-0372-A61C-078F81F4D367}" dt="2025-12-18T12:28:28.208" v="322" actId="1076"/>
          <ac:spMkLst>
            <pc:docMk/>
            <pc:sldMk cId="3858468840" sldId="296"/>
            <ac:spMk id="8" creationId="{99AE7579-3722-F11F-8790-4D40C4C023EF}"/>
          </ac:spMkLst>
        </pc:spChg>
      </pc:sldChg>
      <pc:sldChg chg="add">
        <pc:chgData name="Tessa Sneller" userId="S::tessa.sneller@ictu.nl::22febd15-7ddd-4668-b80a-d09d3a598d89" providerId="AD" clId="Web-{FA1AA36A-F786-0372-A61C-078F81F4D367}" dt="2025-12-18T12:24:01.330" v="316"/>
        <pc:sldMkLst>
          <pc:docMk/>
          <pc:sldMk cId="2169896911" sldId="297"/>
        </pc:sldMkLst>
      </pc:sldChg>
      <pc:sldChg chg="add">
        <pc:chgData name="Tessa Sneller" userId="S::tessa.sneller@ictu.nl::22febd15-7ddd-4668-b80a-d09d3a598d89" providerId="AD" clId="Web-{FA1AA36A-F786-0372-A61C-078F81F4D367}" dt="2025-12-18T12:24:01.533" v="317"/>
        <pc:sldMkLst>
          <pc:docMk/>
          <pc:sldMk cId="3300000661" sldId="298"/>
        </pc:sldMkLst>
      </pc:sldChg>
      <pc:sldChg chg="add">
        <pc:chgData name="Tessa Sneller" userId="S::tessa.sneller@ictu.nl::22febd15-7ddd-4668-b80a-d09d3a598d89" providerId="AD" clId="Web-{FA1AA36A-F786-0372-A61C-078F81F4D367}" dt="2025-12-18T12:24:01.798" v="318"/>
        <pc:sldMkLst>
          <pc:docMk/>
          <pc:sldMk cId="1357191436" sldId="299"/>
        </pc:sldMkLst>
      </pc:sldChg>
      <pc:sldChg chg="add replId">
        <pc:chgData name="Tessa Sneller" userId="S::tessa.sneller@ictu.nl::22febd15-7ddd-4668-b80a-d09d3a598d89" providerId="AD" clId="Web-{FA1AA36A-F786-0372-A61C-078F81F4D367}" dt="2025-12-18T12:26:59.660" v="320"/>
        <pc:sldMkLst>
          <pc:docMk/>
          <pc:sldMk cId="2096247134" sldId="300"/>
        </pc:sldMkLst>
      </pc:sldChg>
      <pc:sldChg chg="modSp add ord replId">
        <pc:chgData name="Tessa Sneller" userId="S::tessa.sneller@ictu.nl::22febd15-7ddd-4668-b80a-d09d3a598d89" providerId="AD" clId="Web-{FA1AA36A-F786-0372-A61C-078F81F4D367}" dt="2025-12-18T12:29:42.399" v="344" actId="20577"/>
        <pc:sldMkLst>
          <pc:docMk/>
          <pc:sldMk cId="1050354218" sldId="301"/>
        </pc:sldMkLst>
        <pc:spChg chg="mod">
          <ac:chgData name="Tessa Sneller" userId="S::tessa.sneller@ictu.nl::22febd15-7ddd-4668-b80a-d09d3a598d89" providerId="AD" clId="Web-{FA1AA36A-F786-0372-A61C-078F81F4D367}" dt="2025-12-18T12:29:42.399" v="344" actId="20577"/>
          <ac:spMkLst>
            <pc:docMk/>
            <pc:sldMk cId="1050354218" sldId="301"/>
            <ac:spMk id="2" creationId="{C6AA95D8-0638-3590-74FA-FF896F9D8083}"/>
          </ac:spMkLst>
        </pc:spChg>
      </pc:sldChg>
      <pc:sldChg chg="modSp add ord replId">
        <pc:chgData name="Tessa Sneller" userId="S::tessa.sneller@ictu.nl::22febd15-7ddd-4668-b80a-d09d3a598d89" providerId="AD" clId="Web-{FA1AA36A-F786-0372-A61C-078F81F4D367}" dt="2025-12-18T12:31:58.927" v="448" actId="20577"/>
        <pc:sldMkLst>
          <pc:docMk/>
          <pc:sldMk cId="1102944149" sldId="302"/>
        </pc:sldMkLst>
        <pc:spChg chg="mod">
          <ac:chgData name="Tessa Sneller" userId="S::tessa.sneller@ictu.nl::22febd15-7ddd-4668-b80a-d09d3a598d89" providerId="AD" clId="Web-{FA1AA36A-F786-0372-A61C-078F81F4D367}" dt="2025-12-18T12:31:58.927" v="448" actId="20577"/>
          <ac:spMkLst>
            <pc:docMk/>
            <pc:sldMk cId="1102944149" sldId="302"/>
            <ac:spMk id="2" creationId="{DEFB73A8-18B7-CF44-FC21-BDB47036E64C}"/>
          </ac:spMkLst>
        </pc:spChg>
      </pc:sldChg>
      <pc:sldChg chg="modSp add del ord replId">
        <pc:chgData name="Tessa Sneller" userId="S::tessa.sneller@ictu.nl::22febd15-7ddd-4668-b80a-d09d3a598d89" providerId="AD" clId="Web-{FA1AA36A-F786-0372-A61C-078F81F4D367}" dt="2025-12-18T12:32:28.992" v="461" actId="20577"/>
        <pc:sldMkLst>
          <pc:docMk/>
          <pc:sldMk cId="2105540779" sldId="303"/>
        </pc:sldMkLst>
        <pc:spChg chg="mod">
          <ac:chgData name="Tessa Sneller" userId="S::tessa.sneller@ictu.nl::22febd15-7ddd-4668-b80a-d09d3a598d89" providerId="AD" clId="Web-{FA1AA36A-F786-0372-A61C-078F81F4D367}" dt="2025-12-18T12:32:28.992" v="461" actId="20577"/>
          <ac:spMkLst>
            <pc:docMk/>
            <pc:sldMk cId="2105540779" sldId="303"/>
            <ac:spMk id="2" creationId="{73A176BC-FC3A-ADB4-BD71-79F09E8FB320}"/>
          </ac:spMkLst>
        </pc:spChg>
      </pc:sldChg>
      <pc:sldChg chg="modSp add ord replId">
        <pc:chgData name="Tessa Sneller" userId="S::tessa.sneller@ictu.nl::22febd15-7ddd-4668-b80a-d09d3a598d89" providerId="AD" clId="Web-{FA1AA36A-F786-0372-A61C-078F81F4D367}" dt="2025-12-18T12:32:38.789" v="469" actId="20577"/>
        <pc:sldMkLst>
          <pc:docMk/>
          <pc:sldMk cId="3760371168" sldId="304"/>
        </pc:sldMkLst>
        <pc:spChg chg="mod">
          <ac:chgData name="Tessa Sneller" userId="S::tessa.sneller@ictu.nl::22febd15-7ddd-4668-b80a-d09d3a598d89" providerId="AD" clId="Web-{FA1AA36A-F786-0372-A61C-078F81F4D367}" dt="2025-12-18T12:32:38.789" v="469" actId="20577"/>
          <ac:spMkLst>
            <pc:docMk/>
            <pc:sldMk cId="3760371168" sldId="304"/>
            <ac:spMk id="2" creationId="{05C4B236-702E-B8B9-99EC-3437DDE12A82}"/>
          </ac:spMkLst>
        </pc:spChg>
      </pc:sldChg>
      <pc:sldMasterChg chg="addSldLayout">
        <pc:chgData name="Tessa Sneller" userId="S::tessa.sneller@ictu.nl::22febd15-7ddd-4668-b80a-d09d3a598d89" providerId="AD" clId="Web-{FA1AA36A-F786-0372-A61C-078F81F4D367}" dt="2025-12-18T12:24:01.158" v="315"/>
        <pc:sldMasterMkLst>
          <pc:docMk/>
          <pc:sldMasterMk cId="4011523845" sldId="2147483648"/>
        </pc:sldMasterMkLst>
        <pc:sldLayoutChg chg="add">
          <pc:chgData name="Tessa Sneller" userId="S::tessa.sneller@ictu.nl::22febd15-7ddd-4668-b80a-d09d3a598d89" providerId="AD" clId="Web-{FA1AA36A-F786-0372-A61C-078F81F4D367}" dt="2025-12-18T12:24:01.158" v="315"/>
          <pc:sldLayoutMkLst>
            <pc:docMk/>
            <pc:sldMasterMk cId="4011523845" sldId="2147483648"/>
            <pc:sldLayoutMk cId="345213107" sldId="2147483689"/>
          </pc:sldLayoutMkLst>
        </pc:sldLayoutChg>
        <pc:sldLayoutChg chg="add">
          <pc:chgData name="Tessa Sneller" userId="S::tessa.sneller@ictu.nl::22febd15-7ddd-4668-b80a-d09d3a598d89" providerId="AD" clId="Web-{FA1AA36A-F786-0372-A61C-078F81F4D367}" dt="2025-12-18T12:24:01.158" v="315"/>
          <pc:sldLayoutMkLst>
            <pc:docMk/>
            <pc:sldMasterMk cId="4011523845" sldId="2147483648"/>
            <pc:sldLayoutMk cId="2620983638" sldId="2147483690"/>
          </pc:sldLayoutMkLst>
        </pc:sldLayoutChg>
        <pc:sldLayoutChg chg="add">
          <pc:chgData name="Tessa Sneller" userId="S::tessa.sneller@ictu.nl::22febd15-7ddd-4668-b80a-d09d3a598d89" providerId="AD" clId="Web-{FA1AA36A-F786-0372-A61C-078F81F4D367}" dt="2025-12-18T12:24:01.158" v="315"/>
          <pc:sldLayoutMkLst>
            <pc:docMk/>
            <pc:sldMasterMk cId="4011523845" sldId="2147483648"/>
            <pc:sldLayoutMk cId="3979939421" sldId="2147483691"/>
          </pc:sldLayoutMkLst>
        </pc:sldLayoutChg>
        <pc:sldLayoutChg chg="add">
          <pc:chgData name="Tessa Sneller" userId="S::tessa.sneller@ictu.nl::22febd15-7ddd-4668-b80a-d09d3a598d89" providerId="AD" clId="Web-{FA1AA36A-F786-0372-A61C-078F81F4D367}" dt="2025-12-18T12:24:01.158" v="315"/>
          <pc:sldLayoutMkLst>
            <pc:docMk/>
            <pc:sldMasterMk cId="4011523845" sldId="2147483648"/>
            <pc:sldLayoutMk cId="1369629815" sldId="2147483692"/>
          </pc:sldLayoutMkLst>
        </pc:sldLayoutChg>
        <pc:sldLayoutChg chg="add">
          <pc:chgData name="Tessa Sneller" userId="S::tessa.sneller@ictu.nl::22febd15-7ddd-4668-b80a-d09d3a598d89" providerId="AD" clId="Web-{FA1AA36A-F786-0372-A61C-078F81F4D367}" dt="2025-12-18T12:24:01.158" v="315"/>
          <pc:sldLayoutMkLst>
            <pc:docMk/>
            <pc:sldMasterMk cId="4011523845" sldId="2147483648"/>
            <pc:sldLayoutMk cId="3007440249" sldId="2147483693"/>
          </pc:sldLayoutMkLst>
        </pc:sldLayoutChg>
        <pc:sldLayoutChg chg="add">
          <pc:chgData name="Tessa Sneller" userId="S::tessa.sneller@ictu.nl::22febd15-7ddd-4668-b80a-d09d3a598d89" providerId="AD" clId="Web-{FA1AA36A-F786-0372-A61C-078F81F4D367}" dt="2025-12-18T12:24:01.158" v="315"/>
          <pc:sldLayoutMkLst>
            <pc:docMk/>
            <pc:sldMasterMk cId="4011523845" sldId="2147483648"/>
            <pc:sldLayoutMk cId="2857462240" sldId="2147483694"/>
          </pc:sldLayoutMkLst>
        </pc:sldLayoutChg>
        <pc:sldLayoutChg chg="add">
          <pc:chgData name="Tessa Sneller" userId="S::tessa.sneller@ictu.nl::22febd15-7ddd-4668-b80a-d09d3a598d89" providerId="AD" clId="Web-{FA1AA36A-F786-0372-A61C-078F81F4D367}" dt="2025-12-18T12:24:01.158" v="315"/>
          <pc:sldLayoutMkLst>
            <pc:docMk/>
            <pc:sldMasterMk cId="4011523845" sldId="2147483648"/>
            <pc:sldLayoutMk cId="3866913328" sldId="2147483695"/>
          </pc:sldLayoutMkLst>
        </pc:sldLayoutChg>
        <pc:sldLayoutChg chg="add">
          <pc:chgData name="Tessa Sneller" userId="S::tessa.sneller@ictu.nl::22febd15-7ddd-4668-b80a-d09d3a598d89" providerId="AD" clId="Web-{FA1AA36A-F786-0372-A61C-078F81F4D367}" dt="2025-12-18T12:24:01.158" v="315"/>
          <pc:sldLayoutMkLst>
            <pc:docMk/>
            <pc:sldMasterMk cId="4011523845" sldId="2147483648"/>
            <pc:sldLayoutMk cId="735560734" sldId="2147483696"/>
          </pc:sldLayoutMkLst>
        </pc:sldLayoutChg>
        <pc:sldLayoutChg chg="add">
          <pc:chgData name="Tessa Sneller" userId="S::tessa.sneller@ictu.nl::22febd15-7ddd-4668-b80a-d09d3a598d89" providerId="AD" clId="Web-{FA1AA36A-F786-0372-A61C-078F81F4D367}" dt="2025-12-18T12:24:01.158" v="315"/>
          <pc:sldLayoutMkLst>
            <pc:docMk/>
            <pc:sldMasterMk cId="4011523845" sldId="2147483648"/>
            <pc:sldLayoutMk cId="3415799471" sldId="2147483698"/>
          </pc:sldLayoutMkLst>
        </pc:sldLayoutChg>
        <pc:sldLayoutChg chg="add">
          <pc:chgData name="Tessa Sneller" userId="S::tessa.sneller@ictu.nl::22febd15-7ddd-4668-b80a-d09d3a598d89" providerId="AD" clId="Web-{FA1AA36A-F786-0372-A61C-078F81F4D367}" dt="2025-12-18T12:24:01.158" v="315"/>
          <pc:sldLayoutMkLst>
            <pc:docMk/>
            <pc:sldMasterMk cId="4011523845" sldId="2147483648"/>
            <pc:sldLayoutMk cId="1586810710" sldId="2147483699"/>
          </pc:sldLayoutMkLst>
        </pc:sldLayoutChg>
        <pc:sldLayoutChg chg="add">
          <pc:chgData name="Tessa Sneller" userId="S::tessa.sneller@ictu.nl::22febd15-7ddd-4668-b80a-d09d3a598d89" providerId="AD" clId="Web-{FA1AA36A-F786-0372-A61C-078F81F4D367}" dt="2025-12-18T12:24:01.158" v="315"/>
          <pc:sldLayoutMkLst>
            <pc:docMk/>
            <pc:sldMasterMk cId="4011523845" sldId="2147483648"/>
            <pc:sldLayoutMk cId="1174935299" sldId="2147483701"/>
          </pc:sldLayoutMkLst>
        </pc:sldLayoutChg>
        <pc:sldLayoutChg chg="add">
          <pc:chgData name="Tessa Sneller" userId="S::tessa.sneller@ictu.nl::22febd15-7ddd-4668-b80a-d09d3a598d89" providerId="AD" clId="Web-{FA1AA36A-F786-0372-A61C-078F81F4D367}" dt="2025-12-18T12:24:01.158" v="315"/>
          <pc:sldLayoutMkLst>
            <pc:docMk/>
            <pc:sldMasterMk cId="4011523845" sldId="2147483648"/>
            <pc:sldLayoutMk cId="708469298" sldId="2147483702"/>
          </pc:sldLayoutMkLst>
        </pc:sldLayoutChg>
        <pc:sldLayoutChg chg="add">
          <pc:chgData name="Tessa Sneller" userId="S::tessa.sneller@ictu.nl::22febd15-7ddd-4668-b80a-d09d3a598d89" providerId="AD" clId="Web-{FA1AA36A-F786-0372-A61C-078F81F4D367}" dt="2025-12-18T12:24:01.158" v="315"/>
          <pc:sldLayoutMkLst>
            <pc:docMk/>
            <pc:sldMasterMk cId="4011523845" sldId="2147483648"/>
            <pc:sldLayoutMk cId="517249308" sldId="2147483703"/>
          </pc:sldLayoutMkLst>
        </pc:sldLayoutChg>
        <pc:sldLayoutChg chg="add">
          <pc:chgData name="Tessa Sneller" userId="S::tessa.sneller@ictu.nl::22febd15-7ddd-4668-b80a-d09d3a598d89" providerId="AD" clId="Web-{FA1AA36A-F786-0372-A61C-078F81F4D367}" dt="2025-12-18T12:24:01.158" v="315"/>
          <pc:sldLayoutMkLst>
            <pc:docMk/>
            <pc:sldMasterMk cId="4011523845" sldId="2147483648"/>
            <pc:sldLayoutMk cId="91097805" sldId="2147483704"/>
          </pc:sldLayoutMkLst>
        </pc:sldLayoutChg>
        <pc:sldLayoutChg chg="add">
          <pc:chgData name="Tessa Sneller" userId="S::tessa.sneller@ictu.nl::22febd15-7ddd-4668-b80a-d09d3a598d89" providerId="AD" clId="Web-{FA1AA36A-F786-0372-A61C-078F81F4D367}" dt="2025-12-18T12:24:01.158" v="315"/>
          <pc:sldLayoutMkLst>
            <pc:docMk/>
            <pc:sldMasterMk cId="4011523845" sldId="2147483648"/>
            <pc:sldLayoutMk cId="1859376527" sldId="2147483705"/>
          </pc:sldLayoutMkLst>
        </pc:sldLayoutChg>
      </pc:sldMasterChg>
    </pc:docChg>
  </pc:docChgLst>
</pc:chgInfo>
</file>

<file path=ppt/comments/modernComment_125_D50E6FC3.xml><?xml version="1.0" encoding="utf-8"?>
<p188:cmLst xmlns:a="http://schemas.openxmlformats.org/drawingml/2006/main" xmlns:r="http://schemas.openxmlformats.org/officeDocument/2006/relationships" xmlns:p188="http://schemas.microsoft.com/office/powerpoint/2018/8/main">
  <p188:cm id="{A056C106-C270-4265-B114-BA5287002BDD}" authorId="{2A5987D7-4DA8-929D-B486-62A59B3A5B9C}" created="2025-12-18T12:13:48.884">
    <ac:txMkLst xmlns:ac="http://schemas.microsoft.com/office/drawing/2013/main/command">
      <pc:docMk xmlns:pc="http://schemas.microsoft.com/office/powerpoint/2013/main/command"/>
      <pc:sldMk xmlns:pc="http://schemas.microsoft.com/office/powerpoint/2013/main/command" cId="3574493123" sldId="293"/>
      <ac:spMk id="5" creationId="{DEDF553E-66AB-A5D0-21FE-1325253716D5}"/>
      <ac:txMk cp="257" len="51">
        <ac:context len="309" hash="3149119102"/>
      </ac:txMk>
    </ac:txMkLst>
    <p188:pos x="7064644" y="4300779"/>
    <p188:txBody>
      <a:bodyPr/>
      <a:lstStyle/>
      <a:p>
        <a:r>
          <a:rPr lang="nl-NL"/>
          <a:t>ik vind dit niet duidelijk</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2E74B-0C2B-6541-980E-C8F40A2DEE3E}" type="datetimeFigureOut">
              <a:rPr lang="nl-NL" smtClean="0"/>
              <a:t>22-12-2025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DC729-7D47-7F4F-8A93-E45EB3FB5BAB}" type="slidenum">
              <a:rPr lang="nl-NL" smtClean="0"/>
              <a:t>‹nr.›</a:t>
            </a:fld>
            <a:endParaRPr lang="nl-NL"/>
          </a:p>
        </p:txBody>
      </p:sp>
    </p:spTree>
    <p:extLst>
      <p:ext uri="{BB962C8B-B14F-4D97-AF65-F5344CB8AC3E}">
        <p14:creationId xmlns:p14="http://schemas.microsoft.com/office/powerpoint/2010/main" val="1480193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12</a:t>
            </a:fld>
            <a:endParaRPr lang="nl-NL"/>
          </a:p>
        </p:txBody>
      </p:sp>
    </p:spTree>
    <p:extLst>
      <p:ext uri="{BB962C8B-B14F-4D97-AF65-F5344CB8AC3E}">
        <p14:creationId xmlns:p14="http://schemas.microsoft.com/office/powerpoint/2010/main" val="187081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13</a:t>
            </a:fld>
            <a:endParaRPr lang="nl-NL"/>
          </a:p>
        </p:txBody>
      </p:sp>
    </p:spTree>
    <p:extLst>
      <p:ext uri="{BB962C8B-B14F-4D97-AF65-F5344CB8AC3E}">
        <p14:creationId xmlns:p14="http://schemas.microsoft.com/office/powerpoint/2010/main" val="244032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Beoogd resultaat: </a:t>
            </a:r>
          </a:p>
          <a:p>
            <a:r>
              <a:rPr lang="nl-NL" dirty="0"/>
              <a:t>- medewerker laten snappen hoe een klantreis tot stand komt</a:t>
            </a:r>
          </a:p>
          <a:p>
            <a:pPr marL="175805" indent="-175805">
              <a:buFontTx/>
              <a:buChar char="-"/>
            </a:pPr>
            <a:r>
              <a:rPr lang="nl-NL" dirty="0"/>
              <a:t>en met welke competenties (deze moeten we toevoegen.)</a:t>
            </a:r>
          </a:p>
          <a:p>
            <a:pPr marL="175805" indent="-175805">
              <a:buFontTx/>
              <a:buChar char="-"/>
            </a:pPr>
            <a:r>
              <a:rPr lang="nl-NL" dirty="0"/>
              <a:t>Schuif oefening, een klantreis start ergens: welke stappen</a:t>
            </a:r>
            <a:r>
              <a:rPr lang="nl-NL" baseline="0" dirty="0"/>
              <a:t> zou je nemen: zet ze in de goede volgorde</a:t>
            </a:r>
          </a:p>
          <a:p>
            <a:endParaRPr lang="nl-NL" baseline="0" dirty="0"/>
          </a:p>
          <a:p>
            <a:r>
              <a:rPr lang="nl-NL" baseline="0" dirty="0" err="1"/>
              <a:t>Evt</a:t>
            </a:r>
            <a:r>
              <a:rPr lang="nl-NL" baseline="0" dirty="0"/>
              <a:t> </a:t>
            </a:r>
            <a:r>
              <a:rPr lang="nl-NL" baseline="0" dirty="0" err="1"/>
              <a:t>voiceover</a:t>
            </a:r>
            <a:r>
              <a:rPr lang="nl-NL" baseline="0" dirty="0"/>
              <a:t>:</a:t>
            </a:r>
          </a:p>
          <a:p>
            <a:r>
              <a:rPr lang="nl-NL" baseline="0" dirty="0"/>
              <a:t>De wereld bekijken door een klantenbril heeft beslist voordelen. Zeker voor een professional zoals jij. Het feit dat je dit leest, wijst erop dat je op een of andere wijze betrokken bent bij of verantwoordelijk bent voor hoe klanten jouw organisatie ervaren. Alle ervaringen die een klant met jouw organisatie heeft – bij elk bezoek aan je website, bij gebruik van je app, na ontvangst van je e-mail, bij ontvangst van je bestelling, bij telefonisch contact enzovoort – tellen mee in de klantbeleving (in goed Engels: customer </a:t>
            </a:r>
            <a:r>
              <a:rPr lang="nl-NL" baseline="0" dirty="0" err="1"/>
              <a:t>experience</a:t>
            </a:r>
            <a:r>
              <a:rPr lang="nl-NL" baseline="0" dirty="0"/>
              <a:t> of CX).</a:t>
            </a:r>
          </a:p>
          <a:p>
            <a:pPr marL="175805" indent="-175805">
              <a:buFontTx/>
              <a:buChar char="-"/>
            </a:pPr>
            <a:endParaRPr lang="nl-NL" baseline="0" dirty="0"/>
          </a:p>
          <a:p>
            <a:pPr marL="175805" indent="-175805">
              <a:buFontTx/>
              <a:buChar char="-"/>
            </a:pPr>
            <a:endParaRPr lang="nl-NL" dirty="0"/>
          </a:p>
          <a:p>
            <a:endParaRPr lang="nl-NL" dirty="0"/>
          </a:p>
          <a:p>
            <a:endParaRPr lang="nl-NL" dirty="0"/>
          </a:p>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14</a:t>
            </a:fld>
            <a:endParaRPr lang="nl-NL"/>
          </a:p>
        </p:txBody>
      </p:sp>
    </p:spTree>
    <p:extLst>
      <p:ext uri="{BB962C8B-B14F-4D97-AF65-F5344CB8AC3E}">
        <p14:creationId xmlns:p14="http://schemas.microsoft.com/office/powerpoint/2010/main" val="189949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AE4DA-CDF2-CB45-3BE0-DC0DF3A4B6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1537A-0506-16C9-3A14-AB09EC5D77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5A857-21DD-6FDF-1747-A3FD0277CD80}"/>
              </a:ext>
            </a:extLst>
          </p:cNvPr>
          <p:cNvSpPr>
            <a:spLocks noGrp="1"/>
          </p:cNvSpPr>
          <p:nvPr>
            <p:ph type="body" idx="1"/>
          </p:nvPr>
        </p:nvSpPr>
        <p:spPr/>
        <p:txBody>
          <a:bodyPr/>
          <a:lstStyle/>
          <a:p>
            <a:r>
              <a:rPr lang="nl-NL" dirty="0"/>
              <a:t>Beoogd resultaat: </a:t>
            </a:r>
          </a:p>
          <a:p>
            <a:r>
              <a:rPr lang="nl-NL" dirty="0"/>
              <a:t>- medewerker laten snappen hoe een klantreis tot stand komt</a:t>
            </a:r>
          </a:p>
          <a:p>
            <a:pPr marL="175805" indent="-175805">
              <a:buFontTx/>
              <a:buChar char="-"/>
            </a:pPr>
            <a:r>
              <a:rPr lang="nl-NL" dirty="0"/>
              <a:t>en met welke competenties (deze moeten we toevoegen.)</a:t>
            </a:r>
          </a:p>
          <a:p>
            <a:pPr marL="175805" indent="-175805">
              <a:buFontTx/>
              <a:buChar char="-"/>
            </a:pPr>
            <a:r>
              <a:rPr lang="nl-NL" dirty="0"/>
              <a:t>Schuif oefening, een klantreis start ergens: welke stappen</a:t>
            </a:r>
            <a:r>
              <a:rPr lang="nl-NL" baseline="0" dirty="0"/>
              <a:t> zou je nemen: zet ze in de goede volgorde</a:t>
            </a:r>
          </a:p>
          <a:p>
            <a:endParaRPr lang="nl-NL" baseline="0" dirty="0"/>
          </a:p>
          <a:p>
            <a:r>
              <a:rPr lang="nl-NL" baseline="0" dirty="0" err="1"/>
              <a:t>Evt</a:t>
            </a:r>
            <a:r>
              <a:rPr lang="nl-NL" baseline="0" dirty="0"/>
              <a:t> </a:t>
            </a:r>
            <a:r>
              <a:rPr lang="nl-NL" baseline="0" dirty="0" err="1"/>
              <a:t>voiceover</a:t>
            </a:r>
            <a:r>
              <a:rPr lang="nl-NL" baseline="0" dirty="0"/>
              <a:t>:</a:t>
            </a:r>
          </a:p>
          <a:p>
            <a:r>
              <a:rPr lang="nl-NL" baseline="0" dirty="0"/>
              <a:t>De wereld bekijken door een klantenbril heeft beslist voordelen. Zeker voor een professional zoals jij. Het feit dat je dit leest, wijst erop dat je op een of andere wijze betrokken bent bij of verantwoordelijk bent voor hoe klanten jouw organisatie ervaren. Alle ervaringen die een klant met jouw organisatie heeft – bij elk bezoek aan je website, bij gebruik van je app, na ontvangst van je e-mail, bij ontvangst van je bestelling, bij telefonisch contact enzovoort – tellen mee in de klantbeleving (in goed Engels: customer </a:t>
            </a:r>
            <a:r>
              <a:rPr lang="nl-NL" baseline="0" dirty="0" err="1"/>
              <a:t>experience</a:t>
            </a:r>
            <a:r>
              <a:rPr lang="nl-NL" baseline="0" dirty="0"/>
              <a:t> of CX).</a:t>
            </a:r>
          </a:p>
          <a:p>
            <a:pPr marL="175805" indent="-175805">
              <a:buFontTx/>
              <a:buChar char="-"/>
            </a:pPr>
            <a:endParaRPr lang="nl-NL" baseline="0" dirty="0"/>
          </a:p>
          <a:p>
            <a:pPr marL="175805" indent="-175805">
              <a:buFontTx/>
              <a:buChar char="-"/>
            </a:pPr>
            <a:endParaRPr lang="nl-NL" dirty="0"/>
          </a:p>
          <a:p>
            <a:endParaRPr lang="nl-NL" dirty="0"/>
          </a:p>
          <a:p>
            <a:endParaRPr lang="nl-NL" dirty="0"/>
          </a:p>
          <a:p>
            <a:endParaRPr lang="nl-NL" dirty="0"/>
          </a:p>
        </p:txBody>
      </p:sp>
      <p:sp>
        <p:nvSpPr>
          <p:cNvPr id="4" name="Slide Number Placeholder 3">
            <a:extLst>
              <a:ext uri="{FF2B5EF4-FFF2-40B4-BE49-F238E27FC236}">
                <a16:creationId xmlns:a16="http://schemas.microsoft.com/office/drawing/2014/main" id="{E48C357C-9FF8-C33D-AC3E-C525D9E966CB}"/>
              </a:ext>
            </a:extLst>
          </p:cNvPr>
          <p:cNvSpPr>
            <a:spLocks noGrp="1"/>
          </p:cNvSpPr>
          <p:nvPr>
            <p:ph type="sldNum" sz="quarter" idx="5"/>
          </p:nvPr>
        </p:nvSpPr>
        <p:spPr/>
        <p:txBody>
          <a:bodyPr/>
          <a:lstStyle/>
          <a:p>
            <a:fld id="{DE501649-886C-4324-AD4C-E61C88D47728}" type="slidenum">
              <a:rPr lang="nl-NL" smtClean="0"/>
              <a:t>15</a:t>
            </a:fld>
            <a:endParaRPr lang="nl-NL"/>
          </a:p>
        </p:txBody>
      </p:sp>
    </p:spTree>
    <p:extLst>
      <p:ext uri="{BB962C8B-B14F-4D97-AF65-F5344CB8AC3E}">
        <p14:creationId xmlns:p14="http://schemas.microsoft.com/office/powerpoint/2010/main" val="3744761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Misschien nog opbouwen met animatie</a:t>
            </a:r>
          </a:p>
        </p:txBody>
      </p:sp>
      <p:sp>
        <p:nvSpPr>
          <p:cNvPr id="4" name="Slide Number Placeholder 3"/>
          <p:cNvSpPr>
            <a:spLocks noGrp="1"/>
          </p:cNvSpPr>
          <p:nvPr>
            <p:ph type="sldNum" sz="quarter" idx="5"/>
          </p:nvPr>
        </p:nvSpPr>
        <p:spPr/>
        <p:txBody>
          <a:bodyPr/>
          <a:lstStyle/>
          <a:p>
            <a:fld id="{DE501649-886C-4324-AD4C-E61C88D47728}" type="slidenum">
              <a:rPr lang="nl-NL" smtClean="0"/>
              <a:t>16</a:t>
            </a:fld>
            <a:endParaRPr lang="nl-NL"/>
          </a:p>
        </p:txBody>
      </p:sp>
    </p:spTree>
    <p:extLst>
      <p:ext uri="{BB962C8B-B14F-4D97-AF65-F5344CB8AC3E}">
        <p14:creationId xmlns:p14="http://schemas.microsoft.com/office/powerpoint/2010/main" val="2171150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lnSpc>
                <a:spcPct val="150000"/>
              </a:lnSpc>
            </a:pPr>
            <a:r>
              <a:rPr lang="nl-NL" b="1" dirty="0">
                <a:solidFill>
                  <a:schemeClr val="bg1"/>
                </a:solidFill>
                <a:ea typeface="RijksoverheidSansWebText Regular" panose="020B0503040202060203" pitchFamily="34" charset="0"/>
              </a:rPr>
              <a:t>Begin met het inleven in je klant, door: </a:t>
            </a:r>
          </a:p>
          <a:p>
            <a:pPr fontAlgn="base">
              <a:lnSpc>
                <a:spcPct val="150000"/>
              </a:lnSpc>
            </a:pPr>
            <a:r>
              <a:rPr lang="nl-NL" dirty="0">
                <a:solidFill>
                  <a:schemeClr val="bg1"/>
                </a:solidFill>
                <a:ea typeface="RijksoverheidSansWebText Regular" panose="020B0503040202060203" pitchFamily="34" charset="0"/>
              </a:rPr>
              <a:t>a. het inleefschema zelf en/of met collega's in te vullen.</a:t>
            </a:r>
          </a:p>
          <a:p>
            <a:pPr fontAlgn="base">
              <a:lnSpc>
                <a:spcPct val="150000"/>
              </a:lnSpc>
            </a:pPr>
            <a:r>
              <a:rPr lang="nl-NL" dirty="0">
                <a:solidFill>
                  <a:schemeClr val="bg1"/>
                </a:solidFill>
                <a:ea typeface="RijksoverheidSansWebText Regular" panose="020B0503040202060203" pitchFamily="34" charset="0"/>
              </a:rPr>
              <a:t>b. mee te luisteren met 3-4 gesprekken bij klantcontact.</a:t>
            </a:r>
          </a:p>
          <a:p>
            <a:pPr fontAlgn="base">
              <a:lnSpc>
                <a:spcPct val="150000"/>
              </a:lnSpc>
            </a:pPr>
            <a:r>
              <a:rPr lang="nl-NL" dirty="0">
                <a:solidFill>
                  <a:schemeClr val="bg1"/>
                </a:solidFill>
                <a:ea typeface="RijksoverheidSansWebText Regular" panose="020B0503040202060203" pitchFamily="34" charset="0"/>
              </a:rPr>
              <a:t>c. zelf kort met 3-4 klanten in gesprek te gaan.</a:t>
            </a:r>
          </a:p>
          <a:p>
            <a:endParaRPr lang="nl-NL" dirty="0"/>
          </a:p>
        </p:txBody>
      </p:sp>
      <p:sp>
        <p:nvSpPr>
          <p:cNvPr id="4" name="Tijdelijke aanduiding voor dianummer 3"/>
          <p:cNvSpPr>
            <a:spLocks noGrp="1"/>
          </p:cNvSpPr>
          <p:nvPr>
            <p:ph type="sldNum" sz="quarter" idx="5"/>
          </p:nvPr>
        </p:nvSpPr>
        <p:spPr/>
        <p:txBody>
          <a:bodyPr/>
          <a:lstStyle/>
          <a:p>
            <a:fld id="{FCEDC729-7D47-7F4F-8A93-E45EB3FB5BAB}" type="slidenum">
              <a:rPr lang="nl-NL" smtClean="0"/>
              <a:t>21</a:t>
            </a:fld>
            <a:endParaRPr lang="nl-NL"/>
          </a:p>
        </p:txBody>
      </p:sp>
    </p:spTree>
    <p:extLst>
      <p:ext uri="{BB962C8B-B14F-4D97-AF65-F5344CB8AC3E}">
        <p14:creationId xmlns:p14="http://schemas.microsoft.com/office/powerpoint/2010/main" val="3424332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ea typeface="Calibri"/>
                <a:cs typeface="Calibri"/>
              </a:rPr>
              <a:t>Link </a:t>
            </a:r>
            <a:r>
              <a:rPr lang="en-US" dirty="0" err="1">
                <a:ea typeface="Calibri"/>
                <a:cs typeface="Calibri"/>
              </a:rPr>
              <a:t>naar</a:t>
            </a:r>
            <a:r>
              <a:rPr lang="en-US" dirty="0">
                <a:ea typeface="Calibri"/>
                <a:cs typeface="Calibri"/>
              </a:rPr>
              <a:t> Miro </a:t>
            </a:r>
            <a:r>
              <a:rPr lang="en-US" dirty="0" err="1">
                <a:ea typeface="Calibri"/>
                <a:cs typeface="Calibri"/>
              </a:rPr>
              <a:t>en</a:t>
            </a:r>
            <a:r>
              <a:rPr lang="en-US" dirty="0">
                <a:ea typeface="Calibri"/>
                <a:cs typeface="Calibri"/>
              </a:rPr>
              <a:t> Excel. </a:t>
            </a:r>
          </a:p>
        </p:txBody>
      </p:sp>
      <p:sp>
        <p:nvSpPr>
          <p:cNvPr id="4" name="Tijdelijke aanduiding voor dianummer 3"/>
          <p:cNvSpPr>
            <a:spLocks noGrp="1"/>
          </p:cNvSpPr>
          <p:nvPr>
            <p:ph type="sldNum" sz="quarter" idx="5"/>
          </p:nvPr>
        </p:nvSpPr>
        <p:spPr/>
        <p:txBody>
          <a:bodyPr/>
          <a:lstStyle/>
          <a:p>
            <a:fld id="{FCEDC729-7D47-7F4F-8A93-E45EB3FB5BAB}" type="slidenum">
              <a:rPr lang="nl-NL" smtClean="0"/>
              <a:t>27</a:t>
            </a:fld>
            <a:endParaRPr lang="nl-NL"/>
          </a:p>
        </p:txBody>
      </p:sp>
    </p:spTree>
    <p:extLst>
      <p:ext uri="{BB962C8B-B14F-4D97-AF65-F5344CB8AC3E}">
        <p14:creationId xmlns:p14="http://schemas.microsoft.com/office/powerpoint/2010/main" val="2598172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694A2C-58BB-A0D2-7FB0-6D9055FC70F8}"/>
              </a:ext>
            </a:extLst>
          </p:cNvPr>
          <p:cNvSpPr>
            <a:spLocks noGrp="1"/>
          </p:cNvSpPr>
          <p:nvPr>
            <p:ph type="ctrTitle"/>
          </p:nvPr>
        </p:nvSpPr>
        <p:spPr>
          <a:xfrm>
            <a:off x="1524000" y="1777271"/>
            <a:ext cx="9144000" cy="2387600"/>
          </a:xfrm>
        </p:spPr>
        <p:txBody>
          <a:bodyPr anchor="b">
            <a:normAutofit/>
          </a:bodyPr>
          <a:lstStyle>
            <a:lvl1pPr algn="ctr">
              <a:defRPr sz="8000" baseline="0">
                <a:solidFill>
                  <a:schemeClr val="bg1"/>
                </a:solidFill>
              </a:defRPr>
            </a:lvl1pPr>
          </a:lstStyle>
          <a:p>
            <a:r>
              <a:rPr lang="nl-NL"/>
              <a:t>Klik om stijl te bewerken</a:t>
            </a:r>
          </a:p>
        </p:txBody>
      </p:sp>
      <p:sp>
        <p:nvSpPr>
          <p:cNvPr id="3" name="Ondertitel 2">
            <a:extLst>
              <a:ext uri="{FF2B5EF4-FFF2-40B4-BE49-F238E27FC236}">
                <a16:creationId xmlns:a16="http://schemas.microsoft.com/office/drawing/2014/main" id="{67C62BAB-F8A4-1745-C2E3-8047DC8132A6}"/>
              </a:ext>
            </a:extLst>
          </p:cNvPr>
          <p:cNvSpPr>
            <a:spLocks noGrp="1"/>
          </p:cNvSpPr>
          <p:nvPr>
            <p:ph type="subTitle" idx="1"/>
          </p:nvPr>
        </p:nvSpPr>
        <p:spPr>
          <a:xfrm>
            <a:off x="1524000" y="4392871"/>
            <a:ext cx="9144000" cy="1655762"/>
          </a:xfrm>
        </p:spPr>
        <p:txBody>
          <a:bodyPr/>
          <a:lstStyle>
            <a:lvl1pPr marL="0" indent="0" algn="ctr">
              <a:lnSpc>
                <a:spcPct val="100000"/>
              </a:lnSpc>
              <a:buNone/>
              <a:defRPr sz="2400" b="0" i="0" baseline="0">
                <a:solidFill>
                  <a:schemeClr val="bg1"/>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ekstvak 3">
            <a:extLst>
              <a:ext uri="{FF2B5EF4-FFF2-40B4-BE49-F238E27FC236}">
                <a16:creationId xmlns:a16="http://schemas.microsoft.com/office/drawing/2014/main" id="{CE1CC7C6-3403-8718-F5B5-CBD6E66AAC08}"/>
              </a:ext>
            </a:extLst>
          </p:cNvPr>
          <p:cNvSpPr txBox="1"/>
          <p:nvPr userDrawn="1"/>
        </p:nvSpPr>
        <p:spPr>
          <a:xfrm>
            <a:off x="3918857" y="4963886"/>
            <a:ext cx="0" cy="0"/>
          </a:xfrm>
          <a:prstGeom prst="rect">
            <a:avLst/>
          </a:prstGeom>
        </p:spPr>
        <p:txBody>
          <a:bodyPr vert="horz" wrap="none" lIns="91440" tIns="45720" rIns="91440" bIns="45720" rtlCol="0" anchor="b">
            <a:normAutofit fontScale="25000" lnSpcReduction="20000"/>
          </a:bodyPr>
          <a:lstStyle/>
          <a:p>
            <a:pPr algn="ctr"/>
            <a:endParaRPr lang="nl-NL"/>
          </a:p>
        </p:txBody>
      </p:sp>
    </p:spTree>
    <p:extLst>
      <p:ext uri="{BB962C8B-B14F-4D97-AF65-F5344CB8AC3E}">
        <p14:creationId xmlns:p14="http://schemas.microsoft.com/office/powerpoint/2010/main" val="39085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achtergrondf">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694A2C-58BB-A0D2-7FB0-6D9055FC70F8}"/>
              </a:ext>
            </a:extLst>
          </p:cNvPr>
          <p:cNvSpPr>
            <a:spLocks noGrp="1"/>
          </p:cNvSpPr>
          <p:nvPr>
            <p:ph type="ctrTitle"/>
          </p:nvPr>
        </p:nvSpPr>
        <p:spPr>
          <a:xfrm>
            <a:off x="1524000" y="1777271"/>
            <a:ext cx="9144000" cy="2387600"/>
          </a:xfrm>
        </p:spPr>
        <p:txBody>
          <a:bodyPr anchor="b">
            <a:normAutofit/>
          </a:bodyPr>
          <a:lstStyle>
            <a:lvl1pPr algn="l">
              <a:defRPr sz="5400" b="1" i="0" baseline="0">
                <a:solidFill>
                  <a:schemeClr val="bg1"/>
                </a:solidFill>
                <a:latin typeface="Fira Sans" panose="020B0503050000020004" pitchFamily="34" charset="0"/>
              </a:defRPr>
            </a:lvl1pPr>
          </a:lstStyle>
          <a:p>
            <a:r>
              <a:rPr lang="nl-NL"/>
              <a:t>Klik om stijl te bewerken</a:t>
            </a:r>
          </a:p>
        </p:txBody>
      </p:sp>
      <p:sp>
        <p:nvSpPr>
          <p:cNvPr id="3" name="Ondertitel 2">
            <a:extLst>
              <a:ext uri="{FF2B5EF4-FFF2-40B4-BE49-F238E27FC236}">
                <a16:creationId xmlns:a16="http://schemas.microsoft.com/office/drawing/2014/main" id="{67C62BAB-F8A4-1745-C2E3-8047DC8132A6}"/>
              </a:ext>
            </a:extLst>
          </p:cNvPr>
          <p:cNvSpPr>
            <a:spLocks noGrp="1"/>
          </p:cNvSpPr>
          <p:nvPr>
            <p:ph type="subTitle" idx="1" hasCustomPrompt="1"/>
          </p:nvPr>
        </p:nvSpPr>
        <p:spPr>
          <a:xfrm>
            <a:off x="1524000" y="4392871"/>
            <a:ext cx="9144000" cy="1655762"/>
          </a:xfrm>
        </p:spPr>
        <p:txBody>
          <a:bodyPr/>
          <a:lstStyle>
            <a:lvl1pPr marL="0" indent="0" algn="l">
              <a:lnSpc>
                <a:spcPct val="100000"/>
              </a:lnSpc>
              <a:buNone/>
              <a:defRPr sz="2400" baseline="0">
                <a:solidFill>
                  <a:schemeClr val="bg1"/>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 Naam </a:t>
            </a:r>
          </a:p>
        </p:txBody>
      </p:sp>
      <p:sp>
        <p:nvSpPr>
          <p:cNvPr id="4" name="Titel 1">
            <a:extLst>
              <a:ext uri="{FF2B5EF4-FFF2-40B4-BE49-F238E27FC236}">
                <a16:creationId xmlns:a16="http://schemas.microsoft.com/office/drawing/2014/main" id="{311D7A72-C4FD-701A-1551-47067C995840}"/>
              </a:ext>
            </a:extLst>
          </p:cNvPr>
          <p:cNvSpPr txBox="1">
            <a:spLocks/>
          </p:cNvSpPr>
          <p:nvPr userDrawn="1"/>
        </p:nvSpPr>
        <p:spPr>
          <a:xfrm>
            <a:off x="129988" y="2737109"/>
            <a:ext cx="1698811" cy="1655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lang="nl-NL" sz="5400" kern="1200" dirty="0" smtClean="0">
                <a:solidFill>
                  <a:schemeClr val="bg1"/>
                </a:solidFill>
                <a:latin typeface="Montserrat" pitchFamily="2" charset="77"/>
                <a:ea typeface="+mj-ea"/>
                <a:cs typeface="+mj-cs"/>
              </a:defRPr>
            </a:lvl1pPr>
          </a:lstStyle>
          <a:p>
            <a:r>
              <a:rPr lang="nl-NL" sz="20000" baseline="0">
                <a:solidFill>
                  <a:schemeClr val="accent5"/>
                </a:solidFill>
                <a:latin typeface="League Gothic" pitchFamily="2" charset="77"/>
              </a:rPr>
              <a:t>“</a:t>
            </a:r>
          </a:p>
        </p:txBody>
      </p:sp>
      <p:sp>
        <p:nvSpPr>
          <p:cNvPr id="5" name="Titel 1">
            <a:extLst>
              <a:ext uri="{FF2B5EF4-FFF2-40B4-BE49-F238E27FC236}">
                <a16:creationId xmlns:a16="http://schemas.microsoft.com/office/drawing/2014/main" id="{1D90FB74-31B1-5163-B42E-B21AE5A4A73C}"/>
              </a:ext>
            </a:extLst>
          </p:cNvPr>
          <p:cNvSpPr txBox="1">
            <a:spLocks/>
          </p:cNvSpPr>
          <p:nvPr userDrawn="1"/>
        </p:nvSpPr>
        <p:spPr>
          <a:xfrm rot="10800000">
            <a:off x="10443883" y="1522377"/>
            <a:ext cx="1698811" cy="1655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lang="nl-NL" sz="5400" kern="1200" dirty="0" smtClean="0">
                <a:solidFill>
                  <a:schemeClr val="bg1"/>
                </a:solidFill>
                <a:latin typeface="Montserrat" pitchFamily="2" charset="77"/>
                <a:ea typeface="+mj-ea"/>
                <a:cs typeface="+mj-cs"/>
              </a:defRPr>
            </a:lvl1pPr>
          </a:lstStyle>
          <a:p>
            <a:r>
              <a:rPr lang="nl-NL" sz="20000" baseline="0">
                <a:solidFill>
                  <a:schemeClr val="accent5"/>
                </a:solidFill>
                <a:latin typeface="League Gothic" pitchFamily="2" charset="77"/>
              </a:rPr>
              <a:t>“</a:t>
            </a:r>
          </a:p>
        </p:txBody>
      </p:sp>
    </p:spTree>
    <p:extLst>
      <p:ext uri="{BB962C8B-B14F-4D97-AF65-F5344CB8AC3E}">
        <p14:creationId xmlns:p14="http://schemas.microsoft.com/office/powerpoint/2010/main" val="390392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Beige teks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E670A-C952-37DD-3EC8-88A4ED6F18C5}"/>
              </a:ext>
            </a:extLst>
          </p:cNvPr>
          <p:cNvSpPr>
            <a:spLocks noGrp="1"/>
          </p:cNvSpPr>
          <p:nvPr>
            <p:ph type="title"/>
          </p:nvPr>
        </p:nvSpPr>
        <p:spPr>
          <a:xfrm>
            <a:off x="838200" y="210065"/>
            <a:ext cx="10515600" cy="1260389"/>
          </a:xfrm>
        </p:spPr>
        <p:txBody>
          <a:bodyPr>
            <a:normAutofit/>
          </a:bodyPr>
          <a:lstStyle>
            <a:lvl1pPr>
              <a:defRPr sz="4800" baseline="0">
                <a:solidFill>
                  <a:schemeClr val="tx2"/>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D1E68C9A-9563-0726-1151-93FC30E5955F}"/>
              </a:ext>
            </a:extLst>
          </p:cNvPr>
          <p:cNvSpPr>
            <a:spLocks noGrp="1"/>
          </p:cNvSpPr>
          <p:nvPr>
            <p:ph idx="1"/>
          </p:nvPr>
        </p:nvSpPr>
        <p:spPr/>
        <p:txBody>
          <a:bodyPr/>
          <a:lstStyle>
            <a:lvl1pPr>
              <a:defRPr>
                <a:solidFill>
                  <a:srgbClr val="002F3E"/>
                </a:solidFill>
              </a:defRPr>
            </a:lvl1pPr>
            <a:lvl2pPr>
              <a:defRPr>
                <a:solidFill>
                  <a:srgbClr val="002F3E"/>
                </a:solidFill>
              </a:defRPr>
            </a:lvl2pPr>
            <a:lvl3pPr>
              <a:defRPr>
                <a:solidFill>
                  <a:srgbClr val="002F3E"/>
                </a:solidFill>
              </a:defRPr>
            </a:lvl3pPr>
            <a:lvl4pPr>
              <a:defRPr>
                <a:solidFill>
                  <a:srgbClr val="002F3E"/>
                </a:solidFill>
              </a:defRPr>
            </a:lvl4pPr>
            <a:lvl5pPr>
              <a:defRPr>
                <a:solidFill>
                  <a:srgbClr val="002F3E"/>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17249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Beige tekst 1">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A46F4FC-C117-4B08-7D5C-AB8F9C5232C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59E670A-C952-37DD-3EC8-88A4ED6F18C5}"/>
              </a:ext>
            </a:extLst>
          </p:cNvPr>
          <p:cNvSpPr>
            <a:spLocks noGrp="1"/>
          </p:cNvSpPr>
          <p:nvPr>
            <p:ph type="title"/>
          </p:nvPr>
        </p:nvSpPr>
        <p:spPr>
          <a:xfrm>
            <a:off x="838200" y="210065"/>
            <a:ext cx="10515600" cy="1260389"/>
          </a:xfrm>
        </p:spPr>
        <p:txBody>
          <a:bodyPr>
            <a:normAutofit/>
          </a:bodyPr>
          <a:lstStyle>
            <a:lvl1pPr>
              <a:defRPr sz="4800" baseline="0">
                <a:solidFill>
                  <a:schemeClr val="tx2"/>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D1E68C9A-9563-0726-1151-93FC30E5955F}"/>
              </a:ext>
            </a:extLst>
          </p:cNvPr>
          <p:cNvSpPr>
            <a:spLocks noGrp="1"/>
          </p:cNvSpPr>
          <p:nvPr>
            <p:ph idx="1"/>
          </p:nvPr>
        </p:nvSpPr>
        <p:spPr/>
        <p:txBody>
          <a:bodyPr/>
          <a:lstStyle>
            <a:lvl1pPr>
              <a:defRPr>
                <a:solidFill>
                  <a:srgbClr val="002F3E"/>
                </a:solidFill>
              </a:defRPr>
            </a:lvl1pPr>
            <a:lvl2pPr>
              <a:defRPr>
                <a:solidFill>
                  <a:srgbClr val="002F3E"/>
                </a:solidFill>
              </a:defRPr>
            </a:lvl2pPr>
            <a:lvl3pPr>
              <a:defRPr>
                <a:solidFill>
                  <a:srgbClr val="002F3E"/>
                </a:solidFill>
              </a:defRPr>
            </a:lvl3pPr>
            <a:lvl4pPr>
              <a:defRPr>
                <a:solidFill>
                  <a:srgbClr val="002F3E"/>
                </a:solidFill>
              </a:defRPr>
            </a:lvl4pPr>
            <a:lvl5pPr>
              <a:defRPr>
                <a:solidFill>
                  <a:srgbClr val="002F3E"/>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17249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eige tekst 2">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71A17B41-4263-8BE4-5EE7-B2E95C889F54}"/>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el 1">
            <a:extLst>
              <a:ext uri="{FF2B5EF4-FFF2-40B4-BE49-F238E27FC236}">
                <a16:creationId xmlns:a16="http://schemas.microsoft.com/office/drawing/2014/main" id="{1C83E414-C858-0D08-AF8C-C74A3E601A95}"/>
              </a:ext>
            </a:extLst>
          </p:cNvPr>
          <p:cNvSpPr>
            <a:spLocks noGrp="1"/>
          </p:cNvSpPr>
          <p:nvPr>
            <p:ph type="title"/>
          </p:nvPr>
        </p:nvSpPr>
        <p:spPr>
          <a:xfrm>
            <a:off x="838200" y="210065"/>
            <a:ext cx="10515600" cy="1260389"/>
          </a:xfrm>
        </p:spPr>
        <p:txBody>
          <a:bodyPr>
            <a:normAutofit/>
          </a:bodyPr>
          <a:lstStyle>
            <a:lvl1pPr>
              <a:defRPr sz="4800">
                <a:solidFill>
                  <a:srgbClr val="002F3E"/>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FF3B3600-1ACB-3700-7509-9E71650735D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F76B920-D276-1DDF-C73D-C60B2E973C3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98528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eige tekst 3">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FA662030-B57D-4A64-3BE3-2AC756C47BC5}"/>
              </a:ext>
            </a:extLst>
          </p:cNvPr>
          <p:cNvPicPr>
            <a:picLocks noChangeAspect="1"/>
          </p:cNvPicPr>
          <p:nvPr userDrawn="1"/>
        </p:nvPicPr>
        <p:blipFill>
          <a:blip r:embed="rId2"/>
          <a:srcRect/>
          <a:stretch/>
        </p:blipFill>
        <p:spPr>
          <a:xfrm>
            <a:off x="0" y="0"/>
            <a:ext cx="12192000" cy="6858000"/>
          </a:xfrm>
          <a:prstGeom prst="rect">
            <a:avLst/>
          </a:prstGeom>
        </p:spPr>
      </p:pic>
      <p:sp>
        <p:nvSpPr>
          <p:cNvPr id="3" name="Tijdelijke aanduiding voor tekst 2">
            <a:extLst>
              <a:ext uri="{FF2B5EF4-FFF2-40B4-BE49-F238E27FC236}">
                <a16:creationId xmlns:a16="http://schemas.microsoft.com/office/drawing/2014/main" id="{E5E73951-C21F-601E-7BA4-D67E77D50F61}"/>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002F3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Wij gebruiken</a:t>
            </a:r>
          </a:p>
        </p:txBody>
      </p:sp>
      <p:sp>
        <p:nvSpPr>
          <p:cNvPr id="4" name="Tijdelijke aanduiding voor inhoud 3">
            <a:extLst>
              <a:ext uri="{FF2B5EF4-FFF2-40B4-BE49-F238E27FC236}">
                <a16:creationId xmlns:a16="http://schemas.microsoft.com/office/drawing/2014/main" id="{D0DFDA9D-3707-9DC3-DD2B-1414DAF0EB13}"/>
              </a:ext>
            </a:extLst>
          </p:cNvPr>
          <p:cNvSpPr>
            <a:spLocks noGrp="1"/>
          </p:cNvSpPr>
          <p:nvPr>
            <p:ph sz="half" idx="2"/>
          </p:nvPr>
        </p:nvSpPr>
        <p:spPr>
          <a:xfrm>
            <a:off x="839788" y="2505075"/>
            <a:ext cx="5157787" cy="3684588"/>
          </a:xfrm>
        </p:spPr>
        <p:txBody>
          <a:bodyPr/>
          <a:lstStyle>
            <a:lvl1pPr marL="228600" indent="-228600">
              <a:buFontTx/>
              <a:buBlip>
                <a:blip r:embed="rId3">
                  <a:extLst>
                    <a:ext uri="{96DAC541-7B7A-43D3-8B79-37D633B846F1}">
                      <asvg:svgBlip xmlns:asvg="http://schemas.microsoft.com/office/drawing/2016/SVG/main" r:embed="rId4"/>
                    </a:ext>
                  </a:extLst>
                </a:blip>
              </a:buBlip>
              <a:defRPr>
                <a:solidFill>
                  <a:srgbClr val="002F3E"/>
                </a:solidFill>
              </a:defRPr>
            </a:lvl1pPr>
            <a:lvl2pPr marL="685800" indent="-228600">
              <a:buFontTx/>
              <a:buBlip>
                <a:blip r:embed="rId3">
                  <a:extLst>
                    <a:ext uri="{96DAC541-7B7A-43D3-8B79-37D633B846F1}">
                      <asvg:svgBlip xmlns:asvg="http://schemas.microsoft.com/office/drawing/2016/SVG/main" r:embed="rId4"/>
                    </a:ext>
                  </a:extLst>
                </a:blip>
              </a:buBlip>
              <a:defRPr>
                <a:solidFill>
                  <a:srgbClr val="002F3E"/>
                </a:solidFill>
              </a:defRPr>
            </a:lvl2pPr>
            <a:lvl3pPr marL="1143000" indent="-228600">
              <a:buFontTx/>
              <a:buBlip>
                <a:blip r:embed="rId3">
                  <a:extLst>
                    <a:ext uri="{96DAC541-7B7A-43D3-8B79-37D633B846F1}">
                      <asvg:svgBlip xmlns:asvg="http://schemas.microsoft.com/office/drawing/2016/SVG/main" r:embed="rId4"/>
                    </a:ext>
                  </a:extLst>
                </a:blip>
              </a:buBlip>
              <a:defRPr>
                <a:solidFill>
                  <a:srgbClr val="002F3E"/>
                </a:solidFill>
              </a:defRPr>
            </a:lvl3pPr>
            <a:lvl4pPr marL="1600200" indent="-228600">
              <a:buFontTx/>
              <a:buBlip>
                <a:blip r:embed="rId3">
                  <a:extLst>
                    <a:ext uri="{96DAC541-7B7A-43D3-8B79-37D633B846F1}">
                      <asvg:svgBlip xmlns:asvg="http://schemas.microsoft.com/office/drawing/2016/SVG/main" r:embed="rId4"/>
                    </a:ext>
                  </a:extLst>
                </a:blip>
              </a:buBlip>
              <a:defRPr>
                <a:solidFill>
                  <a:srgbClr val="002F3E"/>
                </a:solidFill>
              </a:defRPr>
            </a:lvl4pPr>
            <a:lvl5pPr marL="2057400" indent="-228600">
              <a:buFontTx/>
              <a:buBlip>
                <a:blip r:embed="rId3">
                  <a:extLst>
                    <a:ext uri="{96DAC541-7B7A-43D3-8B79-37D633B846F1}">
                      <asvg:svgBlip xmlns:asvg="http://schemas.microsoft.com/office/drawing/2016/SVG/main" r:embed="rId4"/>
                    </a:ext>
                  </a:extLst>
                </a:blip>
              </a:buBlip>
              <a:defRPr>
                <a:solidFill>
                  <a:srgbClr val="002F3E"/>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308AC3E-0E21-AAA3-8180-0C1300996FE1}"/>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002F3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Mensen zoeken</a:t>
            </a:r>
          </a:p>
        </p:txBody>
      </p:sp>
      <p:sp>
        <p:nvSpPr>
          <p:cNvPr id="6" name="Tijdelijke aanduiding voor inhoud 5">
            <a:extLst>
              <a:ext uri="{FF2B5EF4-FFF2-40B4-BE49-F238E27FC236}">
                <a16:creationId xmlns:a16="http://schemas.microsoft.com/office/drawing/2014/main" id="{A82C1533-D0B9-0AB6-AB07-C07886B083C8}"/>
              </a:ext>
            </a:extLst>
          </p:cNvPr>
          <p:cNvSpPr>
            <a:spLocks noGrp="1"/>
          </p:cNvSpPr>
          <p:nvPr>
            <p:ph sz="quarter" idx="4"/>
          </p:nvPr>
        </p:nvSpPr>
        <p:spPr>
          <a:xfrm>
            <a:off x="6172200" y="2505075"/>
            <a:ext cx="5183188" cy="3684588"/>
          </a:xfrm>
        </p:spPr>
        <p:txBody>
          <a:bodyPr/>
          <a:lstStyle>
            <a:lvl1pPr marL="228600" indent="-228600">
              <a:buFontTx/>
              <a:buBlip>
                <a:blip r:embed="rId5">
                  <a:extLst>
                    <a:ext uri="{96DAC541-7B7A-43D3-8B79-37D633B846F1}">
                      <asvg:svgBlip xmlns:asvg="http://schemas.microsoft.com/office/drawing/2016/SVG/main" r:embed="rId6"/>
                    </a:ext>
                  </a:extLst>
                </a:blip>
              </a:buBlip>
              <a:defRPr>
                <a:solidFill>
                  <a:srgbClr val="002F3E"/>
                </a:solidFill>
              </a:defRPr>
            </a:lvl1pPr>
            <a:lvl2pPr marL="685800" indent="-228600">
              <a:buFontTx/>
              <a:buBlip>
                <a:blip r:embed="rId5">
                  <a:extLst>
                    <a:ext uri="{96DAC541-7B7A-43D3-8B79-37D633B846F1}">
                      <asvg:svgBlip xmlns:asvg="http://schemas.microsoft.com/office/drawing/2016/SVG/main" r:embed="rId6"/>
                    </a:ext>
                  </a:extLst>
                </a:blip>
              </a:buBlip>
              <a:defRPr>
                <a:solidFill>
                  <a:srgbClr val="002F3E"/>
                </a:solidFill>
              </a:defRPr>
            </a:lvl2pPr>
            <a:lvl3pPr marL="1143000" indent="-228600">
              <a:buFontTx/>
              <a:buBlip>
                <a:blip r:embed="rId5">
                  <a:extLst>
                    <a:ext uri="{96DAC541-7B7A-43D3-8B79-37D633B846F1}">
                      <asvg:svgBlip xmlns:asvg="http://schemas.microsoft.com/office/drawing/2016/SVG/main" r:embed="rId6"/>
                    </a:ext>
                  </a:extLst>
                </a:blip>
              </a:buBlip>
              <a:defRPr>
                <a:solidFill>
                  <a:srgbClr val="002F3E"/>
                </a:solidFill>
              </a:defRPr>
            </a:lvl3pPr>
            <a:lvl4pPr marL="1600200" indent="-228600">
              <a:buFontTx/>
              <a:buBlip>
                <a:blip r:embed="rId5">
                  <a:extLst>
                    <a:ext uri="{96DAC541-7B7A-43D3-8B79-37D633B846F1}">
                      <asvg:svgBlip xmlns:asvg="http://schemas.microsoft.com/office/drawing/2016/SVG/main" r:embed="rId6"/>
                    </a:ext>
                  </a:extLst>
                </a:blip>
              </a:buBlip>
              <a:defRPr>
                <a:solidFill>
                  <a:srgbClr val="002F3E"/>
                </a:solidFill>
              </a:defRPr>
            </a:lvl4pPr>
            <a:lvl5pPr marL="2057400" indent="-228600">
              <a:buFontTx/>
              <a:buBlip>
                <a:blip r:embed="rId5">
                  <a:extLst>
                    <a:ext uri="{96DAC541-7B7A-43D3-8B79-37D633B846F1}">
                      <asvg:svgBlip xmlns:asvg="http://schemas.microsoft.com/office/drawing/2016/SVG/main" r:embed="rId6"/>
                    </a:ext>
                  </a:extLst>
                </a:blip>
              </a:buBlip>
              <a:defRPr>
                <a:solidFill>
                  <a:srgbClr val="002F3E"/>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a:extLst>
              <a:ext uri="{FF2B5EF4-FFF2-40B4-BE49-F238E27FC236}">
                <a16:creationId xmlns:a16="http://schemas.microsoft.com/office/drawing/2014/main" id="{04D86770-619C-FB84-C378-DEC37A84C382}"/>
              </a:ext>
            </a:extLst>
          </p:cNvPr>
          <p:cNvSpPr>
            <a:spLocks noGrp="1"/>
          </p:cNvSpPr>
          <p:nvPr>
            <p:ph type="title"/>
          </p:nvPr>
        </p:nvSpPr>
        <p:spPr>
          <a:xfrm>
            <a:off x="838200" y="210065"/>
            <a:ext cx="10515600" cy="1260389"/>
          </a:xfrm>
        </p:spPr>
        <p:txBody>
          <a:bodyPr>
            <a:normAutofit/>
          </a:bodyPr>
          <a:lstStyle>
            <a:lvl1pPr>
              <a:defRPr sz="4800">
                <a:solidFill>
                  <a:srgbClr val="002F3E"/>
                </a:solidFill>
              </a:defRPr>
            </a:lvl1pPr>
          </a:lstStyle>
          <a:p>
            <a:r>
              <a:rPr lang="nl-NL"/>
              <a:t>Klik om stijl te bewerken</a:t>
            </a:r>
          </a:p>
        </p:txBody>
      </p:sp>
    </p:spTree>
    <p:extLst>
      <p:ext uri="{BB962C8B-B14F-4D97-AF65-F5344CB8AC3E}">
        <p14:creationId xmlns:p14="http://schemas.microsoft.com/office/powerpoint/2010/main" val="409834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beige">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9B76CDE3-DC98-4A00-7A05-D61F64E4CA4B}"/>
              </a:ext>
            </a:extLst>
          </p:cNvPr>
          <p:cNvPicPr>
            <a:picLocks noChangeAspect="1"/>
          </p:cNvPicPr>
          <p:nvPr userDrawn="1"/>
        </p:nvPicPr>
        <p:blipFill>
          <a:blip r:embed="rId2"/>
          <a:srcRect/>
          <a:stretch/>
        </p:blipFill>
        <p:spPr>
          <a:xfrm>
            <a:off x="0" y="0"/>
            <a:ext cx="12192000" cy="6858000"/>
          </a:xfrm>
          <a:prstGeom prst="rect">
            <a:avLst/>
          </a:prstGeom>
        </p:spPr>
      </p:pic>
      <p:sp>
        <p:nvSpPr>
          <p:cNvPr id="4" name="Titel 1">
            <a:extLst>
              <a:ext uri="{FF2B5EF4-FFF2-40B4-BE49-F238E27FC236}">
                <a16:creationId xmlns:a16="http://schemas.microsoft.com/office/drawing/2014/main" id="{C4DE0DD8-7DD0-7FA6-0E34-1170B00ABDB7}"/>
              </a:ext>
            </a:extLst>
          </p:cNvPr>
          <p:cNvSpPr>
            <a:spLocks noGrp="1"/>
          </p:cNvSpPr>
          <p:nvPr>
            <p:ph type="ctrTitle"/>
          </p:nvPr>
        </p:nvSpPr>
        <p:spPr>
          <a:xfrm>
            <a:off x="1524000" y="1777271"/>
            <a:ext cx="9144000" cy="2387600"/>
          </a:xfrm>
        </p:spPr>
        <p:txBody>
          <a:bodyPr anchor="b">
            <a:normAutofit/>
          </a:bodyPr>
          <a:lstStyle>
            <a:lvl1pPr algn="l">
              <a:defRPr sz="5400" baseline="0">
                <a:solidFill>
                  <a:srgbClr val="002F3E"/>
                </a:solidFill>
                <a:latin typeface="Fira Sans" panose="020B0503050000020004" pitchFamily="34" charset="0"/>
              </a:defRPr>
            </a:lvl1pPr>
          </a:lstStyle>
          <a:p>
            <a:r>
              <a:rPr lang="nl-NL"/>
              <a:t>Klik om stijl te bewerken</a:t>
            </a:r>
          </a:p>
        </p:txBody>
      </p:sp>
      <p:sp>
        <p:nvSpPr>
          <p:cNvPr id="5" name="Ondertitel 2">
            <a:extLst>
              <a:ext uri="{FF2B5EF4-FFF2-40B4-BE49-F238E27FC236}">
                <a16:creationId xmlns:a16="http://schemas.microsoft.com/office/drawing/2014/main" id="{DC6095A3-5E9D-B30E-94A2-48A7B9B9D294}"/>
              </a:ext>
            </a:extLst>
          </p:cNvPr>
          <p:cNvSpPr>
            <a:spLocks noGrp="1"/>
          </p:cNvSpPr>
          <p:nvPr>
            <p:ph type="subTitle" idx="1" hasCustomPrompt="1"/>
          </p:nvPr>
        </p:nvSpPr>
        <p:spPr>
          <a:xfrm>
            <a:off x="1524000" y="4392871"/>
            <a:ext cx="9144000" cy="1655762"/>
          </a:xfrm>
        </p:spPr>
        <p:txBody>
          <a:bodyPr/>
          <a:lstStyle>
            <a:lvl1pPr marL="0" indent="0" algn="l">
              <a:lnSpc>
                <a:spcPct val="100000"/>
              </a:lnSpc>
              <a:buNone/>
              <a:defRPr sz="2400" baseline="0">
                <a:solidFill>
                  <a:srgbClr val="002F3E"/>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 Naam </a:t>
            </a:r>
          </a:p>
        </p:txBody>
      </p:sp>
      <p:sp>
        <p:nvSpPr>
          <p:cNvPr id="6" name="Titel 1">
            <a:extLst>
              <a:ext uri="{FF2B5EF4-FFF2-40B4-BE49-F238E27FC236}">
                <a16:creationId xmlns:a16="http://schemas.microsoft.com/office/drawing/2014/main" id="{FC50CB73-0378-5EE8-3466-6D723D42901F}"/>
              </a:ext>
            </a:extLst>
          </p:cNvPr>
          <p:cNvSpPr txBox="1">
            <a:spLocks/>
          </p:cNvSpPr>
          <p:nvPr userDrawn="1"/>
        </p:nvSpPr>
        <p:spPr>
          <a:xfrm>
            <a:off x="129988" y="2737109"/>
            <a:ext cx="1698811" cy="1655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lang="nl-NL" sz="5400" kern="1200" dirty="0" smtClean="0">
                <a:solidFill>
                  <a:schemeClr val="bg1"/>
                </a:solidFill>
                <a:latin typeface="Montserrat" pitchFamily="2" charset="77"/>
                <a:ea typeface="+mj-ea"/>
                <a:cs typeface="+mj-cs"/>
              </a:defRPr>
            </a:lvl1pPr>
          </a:lstStyle>
          <a:p>
            <a:r>
              <a:rPr lang="nl-NL" sz="20000" baseline="0">
                <a:solidFill>
                  <a:schemeClr val="accent2"/>
                </a:solidFill>
                <a:latin typeface="League Gothic" pitchFamily="2" charset="77"/>
              </a:rPr>
              <a:t>“</a:t>
            </a:r>
          </a:p>
        </p:txBody>
      </p:sp>
      <p:sp>
        <p:nvSpPr>
          <p:cNvPr id="7" name="Titel 1">
            <a:extLst>
              <a:ext uri="{FF2B5EF4-FFF2-40B4-BE49-F238E27FC236}">
                <a16:creationId xmlns:a16="http://schemas.microsoft.com/office/drawing/2014/main" id="{B41D4FAB-9FF2-6EE1-4D54-90FD4691C1C9}"/>
              </a:ext>
            </a:extLst>
          </p:cNvPr>
          <p:cNvSpPr txBox="1">
            <a:spLocks/>
          </p:cNvSpPr>
          <p:nvPr userDrawn="1"/>
        </p:nvSpPr>
        <p:spPr>
          <a:xfrm rot="10800000">
            <a:off x="10443883" y="1522377"/>
            <a:ext cx="1698811" cy="1655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lang="nl-NL" sz="5400" kern="1200" dirty="0" smtClean="0">
                <a:solidFill>
                  <a:schemeClr val="bg1"/>
                </a:solidFill>
                <a:latin typeface="Montserrat" pitchFamily="2" charset="77"/>
                <a:ea typeface="+mj-ea"/>
                <a:cs typeface="+mj-cs"/>
              </a:defRPr>
            </a:lvl1pPr>
          </a:lstStyle>
          <a:p>
            <a:r>
              <a:rPr lang="nl-NL" sz="20000" baseline="0">
                <a:solidFill>
                  <a:schemeClr val="accent2"/>
                </a:solidFill>
                <a:latin typeface="League Gothic" pitchFamily="2" charset="77"/>
              </a:rPr>
              <a:t>“</a:t>
            </a:r>
          </a:p>
        </p:txBody>
      </p:sp>
    </p:spTree>
    <p:extLst>
      <p:ext uri="{BB962C8B-B14F-4D97-AF65-F5344CB8AC3E}">
        <p14:creationId xmlns:p14="http://schemas.microsoft.com/office/powerpoint/2010/main" val="15421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eldia blau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694A2C-58BB-A0D2-7FB0-6D9055FC70F8}"/>
              </a:ext>
            </a:extLst>
          </p:cNvPr>
          <p:cNvSpPr>
            <a:spLocks noGrp="1"/>
          </p:cNvSpPr>
          <p:nvPr>
            <p:ph type="ctrTitle"/>
          </p:nvPr>
        </p:nvSpPr>
        <p:spPr>
          <a:xfrm>
            <a:off x="1524000" y="1777271"/>
            <a:ext cx="9144000" cy="2387600"/>
          </a:xfrm>
        </p:spPr>
        <p:txBody>
          <a:bodyPr anchor="b">
            <a:normAutofit/>
          </a:bodyPr>
          <a:lstStyle>
            <a:lvl1pPr algn="ctr">
              <a:defRPr sz="8000">
                <a:solidFill>
                  <a:schemeClr val="bg1"/>
                </a:solidFill>
              </a:defRPr>
            </a:lvl1pPr>
          </a:lstStyle>
          <a:p>
            <a:r>
              <a:rPr lang="nl-NL"/>
              <a:t>Klik om stijl te bewerken</a:t>
            </a:r>
          </a:p>
        </p:txBody>
      </p:sp>
      <p:sp>
        <p:nvSpPr>
          <p:cNvPr id="3" name="Ondertitel 2">
            <a:extLst>
              <a:ext uri="{FF2B5EF4-FFF2-40B4-BE49-F238E27FC236}">
                <a16:creationId xmlns:a16="http://schemas.microsoft.com/office/drawing/2014/main" id="{67C62BAB-F8A4-1745-C2E3-8047DC8132A6}"/>
              </a:ext>
            </a:extLst>
          </p:cNvPr>
          <p:cNvSpPr>
            <a:spLocks noGrp="1"/>
          </p:cNvSpPr>
          <p:nvPr>
            <p:ph type="subTitle" idx="1"/>
          </p:nvPr>
        </p:nvSpPr>
        <p:spPr>
          <a:xfrm>
            <a:off x="1524000" y="4392871"/>
            <a:ext cx="9144000" cy="1655762"/>
          </a:xfrm>
        </p:spPr>
        <p:txBody>
          <a:bodyPr/>
          <a:lstStyle>
            <a:lvl1pPr marL="0" indent="0" algn="ctr">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408051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blau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D6507D31-FE4A-2962-8CA8-2E7829A1EC2A}"/>
              </a:ext>
            </a:extLst>
          </p:cNvPr>
          <p:cNvSpPr>
            <a:spLocks noGrp="1"/>
          </p:cNvSpPr>
          <p:nvPr>
            <p:ph type="ctrTitle"/>
          </p:nvPr>
        </p:nvSpPr>
        <p:spPr>
          <a:xfrm>
            <a:off x="1524000" y="1777271"/>
            <a:ext cx="9144000" cy="2387600"/>
          </a:xfrm>
        </p:spPr>
        <p:txBody>
          <a:bodyPr anchor="b">
            <a:normAutofit/>
          </a:bodyPr>
          <a:lstStyle>
            <a:lvl1pPr algn="l">
              <a:defRPr sz="5400" b="1" i="0" baseline="0">
                <a:solidFill>
                  <a:schemeClr val="bg1"/>
                </a:solidFill>
                <a:latin typeface="Fira Sans" panose="020B0503050000020004" pitchFamily="34" charset="0"/>
              </a:defRPr>
            </a:lvl1pPr>
          </a:lstStyle>
          <a:p>
            <a:r>
              <a:rPr lang="nl-NL"/>
              <a:t>Klik om stijl te bewerken</a:t>
            </a:r>
          </a:p>
        </p:txBody>
      </p:sp>
      <p:sp>
        <p:nvSpPr>
          <p:cNvPr id="5" name="Ondertitel 2">
            <a:extLst>
              <a:ext uri="{FF2B5EF4-FFF2-40B4-BE49-F238E27FC236}">
                <a16:creationId xmlns:a16="http://schemas.microsoft.com/office/drawing/2014/main" id="{588F1AAF-DE57-74DA-0887-70AD30D8AE66}"/>
              </a:ext>
            </a:extLst>
          </p:cNvPr>
          <p:cNvSpPr>
            <a:spLocks noGrp="1"/>
          </p:cNvSpPr>
          <p:nvPr>
            <p:ph type="subTitle" idx="1" hasCustomPrompt="1"/>
          </p:nvPr>
        </p:nvSpPr>
        <p:spPr>
          <a:xfrm>
            <a:off x="1524000" y="4392871"/>
            <a:ext cx="9144000" cy="1655762"/>
          </a:xfrm>
        </p:spPr>
        <p:txBody>
          <a:bodyPr/>
          <a:lstStyle>
            <a:lvl1pPr marL="0" indent="0" algn="l">
              <a:lnSpc>
                <a:spcPct val="100000"/>
              </a:lnSpc>
              <a:buNone/>
              <a:defRPr sz="2400" baseline="0">
                <a:solidFill>
                  <a:schemeClr val="bg1"/>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 Naam </a:t>
            </a:r>
          </a:p>
        </p:txBody>
      </p:sp>
      <p:sp>
        <p:nvSpPr>
          <p:cNvPr id="6" name="Titel 1">
            <a:extLst>
              <a:ext uri="{FF2B5EF4-FFF2-40B4-BE49-F238E27FC236}">
                <a16:creationId xmlns:a16="http://schemas.microsoft.com/office/drawing/2014/main" id="{4A011B64-407B-1838-EBFC-196147E70637}"/>
              </a:ext>
            </a:extLst>
          </p:cNvPr>
          <p:cNvSpPr txBox="1">
            <a:spLocks/>
          </p:cNvSpPr>
          <p:nvPr userDrawn="1"/>
        </p:nvSpPr>
        <p:spPr>
          <a:xfrm>
            <a:off x="129988" y="2737109"/>
            <a:ext cx="1698811" cy="1655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lang="nl-NL" sz="5400" kern="1200" dirty="0" smtClean="0">
                <a:solidFill>
                  <a:schemeClr val="bg1"/>
                </a:solidFill>
                <a:latin typeface="Montserrat" pitchFamily="2" charset="77"/>
                <a:ea typeface="+mj-ea"/>
                <a:cs typeface="+mj-cs"/>
              </a:defRPr>
            </a:lvl1pPr>
          </a:lstStyle>
          <a:p>
            <a:r>
              <a:rPr lang="nl-NL" sz="20000" baseline="0">
                <a:solidFill>
                  <a:schemeClr val="accent2"/>
                </a:solidFill>
                <a:latin typeface="League Gothic" pitchFamily="2" charset="77"/>
              </a:rPr>
              <a:t>“</a:t>
            </a:r>
          </a:p>
        </p:txBody>
      </p:sp>
      <p:sp>
        <p:nvSpPr>
          <p:cNvPr id="7" name="Titel 1">
            <a:extLst>
              <a:ext uri="{FF2B5EF4-FFF2-40B4-BE49-F238E27FC236}">
                <a16:creationId xmlns:a16="http://schemas.microsoft.com/office/drawing/2014/main" id="{B7B48D51-6F6C-1230-8908-2CE75B8FC793}"/>
              </a:ext>
            </a:extLst>
          </p:cNvPr>
          <p:cNvSpPr txBox="1">
            <a:spLocks/>
          </p:cNvSpPr>
          <p:nvPr userDrawn="1"/>
        </p:nvSpPr>
        <p:spPr>
          <a:xfrm rot="10800000">
            <a:off x="10443883" y="1522377"/>
            <a:ext cx="1698811" cy="1655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lang="nl-NL" sz="5400" kern="1200" dirty="0" smtClean="0">
                <a:solidFill>
                  <a:schemeClr val="bg1"/>
                </a:solidFill>
                <a:latin typeface="Montserrat" pitchFamily="2" charset="77"/>
                <a:ea typeface="+mj-ea"/>
                <a:cs typeface="+mj-cs"/>
              </a:defRPr>
            </a:lvl1pPr>
          </a:lstStyle>
          <a:p>
            <a:r>
              <a:rPr lang="nl-NL" sz="20000" baseline="0">
                <a:solidFill>
                  <a:schemeClr val="accent2"/>
                </a:solidFill>
                <a:latin typeface="League Gothic" pitchFamily="2" charset="77"/>
              </a:rPr>
              <a:t>“</a:t>
            </a:r>
          </a:p>
        </p:txBody>
      </p:sp>
    </p:spTree>
    <p:extLst>
      <p:ext uri="{BB962C8B-B14F-4D97-AF65-F5344CB8AC3E}">
        <p14:creationId xmlns:p14="http://schemas.microsoft.com/office/powerpoint/2010/main" val="321248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Wat is Gebruiker Centra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A2662C3-EFD5-8443-D90C-63F0FAE929C2}"/>
              </a:ext>
            </a:extLst>
          </p:cNvPr>
          <p:cNvPicPr>
            <a:picLocks noChangeAspect="1"/>
          </p:cNvPicPr>
          <p:nvPr userDrawn="1"/>
        </p:nvPicPr>
        <p:blipFill>
          <a:blip r:embed="rId3"/>
          <a:srcRect/>
          <a:stretch/>
        </p:blipFill>
        <p:spPr>
          <a:xfrm>
            <a:off x="3222607" y="1684136"/>
            <a:ext cx="5746785" cy="3815207"/>
          </a:xfrm>
          <a:prstGeom prst="rect">
            <a:avLst/>
          </a:prstGeom>
        </p:spPr>
      </p:pic>
    </p:spTree>
    <p:extLst>
      <p:ext uri="{BB962C8B-B14F-4D97-AF65-F5344CB8AC3E}">
        <p14:creationId xmlns:p14="http://schemas.microsoft.com/office/powerpoint/2010/main" val="700327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a met logo en onder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7C62BAB-F8A4-1745-C2E3-8047DC8132A6}"/>
              </a:ext>
            </a:extLst>
          </p:cNvPr>
          <p:cNvSpPr>
            <a:spLocks noGrp="1"/>
          </p:cNvSpPr>
          <p:nvPr>
            <p:ph type="subTitle" idx="1"/>
          </p:nvPr>
        </p:nvSpPr>
        <p:spPr>
          <a:xfrm>
            <a:off x="4231306" y="3783271"/>
            <a:ext cx="6981569" cy="1655762"/>
          </a:xfrm>
        </p:spPr>
        <p:txBody>
          <a:bodyPr/>
          <a:lstStyle>
            <a:lvl1pPr marL="0" indent="0" algn="l">
              <a:lnSpc>
                <a:spcPct val="100000"/>
              </a:lnSpc>
              <a:buNone/>
              <a:defRPr sz="2400" b="0" i="0" baseline="0">
                <a:solidFill>
                  <a:schemeClr val="bg1"/>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ekstvak 3">
            <a:extLst>
              <a:ext uri="{FF2B5EF4-FFF2-40B4-BE49-F238E27FC236}">
                <a16:creationId xmlns:a16="http://schemas.microsoft.com/office/drawing/2014/main" id="{CE1CC7C6-3403-8718-F5B5-CBD6E66AAC08}"/>
              </a:ext>
            </a:extLst>
          </p:cNvPr>
          <p:cNvSpPr txBox="1"/>
          <p:nvPr userDrawn="1"/>
        </p:nvSpPr>
        <p:spPr>
          <a:xfrm>
            <a:off x="3918857" y="4963886"/>
            <a:ext cx="0" cy="0"/>
          </a:xfrm>
          <a:prstGeom prst="rect">
            <a:avLst/>
          </a:prstGeom>
        </p:spPr>
        <p:txBody>
          <a:bodyPr vert="horz" wrap="none" lIns="91440" tIns="45720" rIns="91440" bIns="45720" rtlCol="0" anchor="b">
            <a:normAutofit fontScale="25000" lnSpcReduction="20000"/>
          </a:bodyPr>
          <a:lstStyle/>
          <a:p>
            <a:pPr algn="ctr"/>
            <a:endParaRPr lang="nl-NL" dirty="0"/>
          </a:p>
        </p:txBody>
      </p:sp>
      <p:pic>
        <p:nvPicPr>
          <p:cNvPr id="7" name="Afbeelding 6">
            <a:extLst>
              <a:ext uri="{FF2B5EF4-FFF2-40B4-BE49-F238E27FC236}">
                <a16:creationId xmlns:a16="http://schemas.microsoft.com/office/drawing/2014/main" id="{10122AEE-E627-C4C6-D7D4-195961A8BB31}"/>
              </a:ext>
            </a:extLst>
          </p:cNvPr>
          <p:cNvPicPr>
            <a:picLocks noChangeAspect="1"/>
          </p:cNvPicPr>
          <p:nvPr userDrawn="1"/>
        </p:nvPicPr>
        <p:blipFill>
          <a:blip r:embed="rId3"/>
          <a:srcRect/>
          <a:stretch/>
        </p:blipFill>
        <p:spPr>
          <a:xfrm>
            <a:off x="347555" y="271577"/>
            <a:ext cx="11814628" cy="3905499"/>
          </a:xfrm>
          <a:prstGeom prst="rect">
            <a:avLst/>
          </a:prstGeom>
        </p:spPr>
      </p:pic>
    </p:spTree>
    <p:extLst>
      <p:ext uri="{BB962C8B-B14F-4D97-AF65-F5344CB8AC3E}">
        <p14:creationId xmlns:p14="http://schemas.microsoft.com/office/powerpoint/2010/main" val="9109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le dia">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EB445AD4-C6AF-7A8B-D151-6C203E92D4F4}"/>
              </a:ext>
            </a:extLst>
          </p:cNvPr>
          <p:cNvGraphicFramePr>
            <a:graphicFrameLocks noGrp="1"/>
          </p:cNvGraphicFramePr>
          <p:nvPr userDrawn="1"/>
        </p:nvGraphicFramePr>
        <p:xfrm>
          <a:off x="3355010" y="97358"/>
          <a:ext cx="8450469" cy="6663283"/>
        </p:xfrm>
        <a:graphic>
          <a:graphicData uri="http://schemas.openxmlformats.org/drawingml/2006/table">
            <a:tbl>
              <a:tblPr firstRow="1" bandRow="1">
                <a:tableStyleId>{21E4AEA4-8DFA-4A89-87EB-49C32662AFE0}</a:tableStyleId>
              </a:tblPr>
              <a:tblGrid>
                <a:gridCol w="2816823">
                  <a:extLst>
                    <a:ext uri="{9D8B030D-6E8A-4147-A177-3AD203B41FA5}">
                      <a16:colId xmlns:a16="http://schemas.microsoft.com/office/drawing/2014/main" val="2444814837"/>
                    </a:ext>
                  </a:extLst>
                </a:gridCol>
                <a:gridCol w="2816823">
                  <a:extLst>
                    <a:ext uri="{9D8B030D-6E8A-4147-A177-3AD203B41FA5}">
                      <a16:colId xmlns:a16="http://schemas.microsoft.com/office/drawing/2014/main" val="3210445415"/>
                    </a:ext>
                  </a:extLst>
                </a:gridCol>
                <a:gridCol w="2816823">
                  <a:extLst>
                    <a:ext uri="{9D8B030D-6E8A-4147-A177-3AD203B41FA5}">
                      <a16:colId xmlns:a16="http://schemas.microsoft.com/office/drawing/2014/main" val="255390708"/>
                    </a:ext>
                  </a:extLst>
                </a:gridCol>
              </a:tblGrid>
              <a:tr h="350409">
                <a:tc>
                  <a:txBody>
                    <a:bodyPr/>
                    <a:lstStyle/>
                    <a:p>
                      <a:r>
                        <a:rPr lang="nl-NL" sz="1600" dirty="0"/>
                        <a:t>DATUM</a:t>
                      </a:r>
                    </a:p>
                  </a:txBody>
                  <a:tcPr/>
                </a:tc>
                <a:tc>
                  <a:txBody>
                    <a:bodyPr/>
                    <a:lstStyle/>
                    <a:p>
                      <a:r>
                        <a:rPr lang="nl-NL" sz="1600" dirty="0"/>
                        <a:t>EVENT</a:t>
                      </a:r>
                    </a:p>
                  </a:txBody>
                  <a:tcPr/>
                </a:tc>
                <a:tc>
                  <a:txBody>
                    <a:bodyPr/>
                    <a:lstStyle/>
                    <a:p>
                      <a:endParaRPr lang="nl-NL"/>
                    </a:p>
                  </a:txBody>
                  <a:tcPr/>
                </a:tc>
                <a:extLst>
                  <a:ext uri="{0D108BD9-81ED-4DB2-BD59-A6C34878D82A}">
                    <a16:rowId xmlns:a16="http://schemas.microsoft.com/office/drawing/2014/main" val="2125393998"/>
                  </a:ext>
                </a:extLst>
              </a:tr>
              <a:tr h="567283">
                <a:tc>
                  <a:txBody>
                    <a:bodyPr/>
                    <a:lstStyle/>
                    <a:p>
                      <a:r>
                        <a:rPr lang="nl-NL" dirty="0"/>
                        <a:t>20 januari</a:t>
                      </a:r>
                    </a:p>
                  </a:txBody>
                  <a:tcPr/>
                </a:tc>
                <a:tc>
                  <a:txBody>
                    <a:bodyPr/>
                    <a:lstStyle/>
                    <a:p>
                      <a:r>
                        <a:rPr lang="nl-NL" dirty="0"/>
                        <a:t>Training Klantreizen</a:t>
                      </a:r>
                    </a:p>
                  </a:txBody>
                  <a:tcPr/>
                </a:tc>
                <a:tc>
                  <a:txBody>
                    <a:bodyPr/>
                    <a:lstStyle/>
                    <a:p>
                      <a:r>
                        <a:rPr lang="nl-NL" sz="1600" i="1" dirty="0"/>
                        <a:t>3 feb terugkomsessie</a:t>
                      </a:r>
                    </a:p>
                    <a:p>
                      <a:r>
                        <a:rPr lang="nl-NL" sz="1600" i="1" dirty="0"/>
                        <a:t>feb-mei coachtrajecten</a:t>
                      </a:r>
                    </a:p>
                  </a:txBody>
                  <a:tcPr/>
                </a:tc>
                <a:extLst>
                  <a:ext uri="{0D108BD9-81ED-4DB2-BD59-A6C34878D82A}">
                    <a16:rowId xmlns:a16="http://schemas.microsoft.com/office/drawing/2014/main" val="3356211867"/>
                  </a:ext>
                </a:extLst>
              </a:tr>
              <a:tr h="350409">
                <a:tc>
                  <a:txBody>
                    <a:bodyPr/>
                    <a:lstStyle/>
                    <a:p>
                      <a:r>
                        <a:rPr lang="nl-NL" dirty="0"/>
                        <a:t>27 januari</a:t>
                      </a:r>
                    </a:p>
                  </a:txBody>
                  <a:tcPr/>
                </a:tc>
                <a:tc>
                  <a:txBody>
                    <a:bodyPr/>
                    <a:lstStyle/>
                    <a:p>
                      <a:r>
                        <a:rPr lang="nl-NL" dirty="0"/>
                        <a:t>Train-de-coach</a:t>
                      </a:r>
                    </a:p>
                  </a:txBody>
                  <a:tcPr/>
                </a:tc>
                <a:tc>
                  <a:txBody>
                    <a:bodyPr/>
                    <a:lstStyle/>
                    <a:p>
                      <a:endParaRPr lang="nl-NL" dirty="0"/>
                    </a:p>
                  </a:txBody>
                  <a:tcPr/>
                </a:tc>
                <a:extLst>
                  <a:ext uri="{0D108BD9-81ED-4DB2-BD59-A6C34878D82A}">
                    <a16:rowId xmlns:a16="http://schemas.microsoft.com/office/drawing/2014/main" val="3174832246"/>
                  </a:ext>
                </a:extLst>
              </a:tr>
              <a:tr h="350409">
                <a:tc>
                  <a:txBody>
                    <a:bodyPr/>
                    <a:lstStyle/>
                    <a:p>
                      <a:r>
                        <a:rPr lang="nl-NL" dirty="0"/>
                        <a:t>10 maart</a:t>
                      </a:r>
                    </a:p>
                  </a:txBody>
                  <a:tcPr/>
                </a:tc>
                <a:tc>
                  <a:txBody>
                    <a:bodyPr/>
                    <a:lstStyle/>
                    <a:p>
                      <a:r>
                        <a:rPr lang="nl-NL" dirty="0"/>
                        <a:t>Train-de-trainer</a:t>
                      </a:r>
                    </a:p>
                  </a:txBody>
                  <a:tcPr/>
                </a:tc>
                <a:tc>
                  <a:txBody>
                    <a:bodyPr/>
                    <a:lstStyle/>
                    <a:p>
                      <a:endParaRPr lang="nl-NL" dirty="0"/>
                    </a:p>
                  </a:txBody>
                  <a:tcPr/>
                </a:tc>
                <a:extLst>
                  <a:ext uri="{0D108BD9-81ED-4DB2-BD59-A6C34878D82A}">
                    <a16:rowId xmlns:a16="http://schemas.microsoft.com/office/drawing/2014/main" val="529608589"/>
                  </a:ext>
                </a:extLst>
              </a:tr>
              <a:tr h="567283">
                <a:tc>
                  <a:txBody>
                    <a:bodyPr/>
                    <a:lstStyle/>
                    <a:p>
                      <a:r>
                        <a:rPr lang="nl-NL" dirty="0"/>
                        <a:t>17 maart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Training Klantreizen</a:t>
                      </a:r>
                    </a:p>
                  </a:txBody>
                  <a:tcPr/>
                </a:tc>
                <a:tc>
                  <a:txBody>
                    <a:bodyPr/>
                    <a:lstStyle/>
                    <a:p>
                      <a:r>
                        <a:rPr lang="nl-NL" sz="1600" i="1" dirty="0"/>
                        <a:t>31 maart terugkomsessie</a:t>
                      </a:r>
                    </a:p>
                    <a:p>
                      <a:r>
                        <a:rPr lang="nl-NL" sz="1600" i="1" dirty="0"/>
                        <a:t>april-juni coachtrajecten</a:t>
                      </a:r>
                    </a:p>
                  </a:txBody>
                  <a:tcPr/>
                </a:tc>
                <a:extLst>
                  <a:ext uri="{0D108BD9-81ED-4DB2-BD59-A6C34878D82A}">
                    <a16:rowId xmlns:a16="http://schemas.microsoft.com/office/drawing/2014/main" val="245442469"/>
                  </a:ext>
                </a:extLst>
              </a:tr>
              <a:tr h="350409">
                <a:tc>
                  <a:txBody>
                    <a:bodyPr/>
                    <a:lstStyle/>
                    <a:p>
                      <a:r>
                        <a:rPr lang="nl-NL" dirty="0"/>
                        <a:t>24 maart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Train-de-coach</a:t>
                      </a:r>
                    </a:p>
                  </a:txBody>
                  <a:tcPr/>
                </a:tc>
                <a:tc>
                  <a:txBody>
                    <a:bodyPr/>
                    <a:lstStyle/>
                    <a:p>
                      <a:endParaRPr lang="nl-NL" dirty="0"/>
                    </a:p>
                  </a:txBody>
                  <a:tcPr/>
                </a:tc>
                <a:extLst>
                  <a:ext uri="{0D108BD9-81ED-4DB2-BD59-A6C34878D82A}">
                    <a16:rowId xmlns:a16="http://schemas.microsoft.com/office/drawing/2014/main" val="572997612"/>
                  </a:ext>
                </a:extLst>
              </a:tr>
              <a:tr h="350409">
                <a:tc>
                  <a:txBody>
                    <a:bodyPr/>
                    <a:lstStyle/>
                    <a:p>
                      <a:r>
                        <a:rPr lang="nl-NL" dirty="0"/>
                        <a:t>24 april</a:t>
                      </a:r>
                    </a:p>
                  </a:txBody>
                  <a:tcPr/>
                </a:tc>
                <a:tc>
                  <a:txBody>
                    <a:bodyPr/>
                    <a:lstStyle/>
                    <a:p>
                      <a:r>
                        <a:rPr lang="nl-NL" dirty="0"/>
                        <a:t>Themadag 1</a:t>
                      </a:r>
                    </a:p>
                  </a:txBody>
                  <a:tcPr/>
                </a:tc>
                <a:tc>
                  <a:txBody>
                    <a:bodyPr/>
                    <a:lstStyle/>
                    <a:p>
                      <a:endParaRPr lang="nl-NL" dirty="0"/>
                    </a:p>
                  </a:txBody>
                  <a:tcPr/>
                </a:tc>
                <a:extLst>
                  <a:ext uri="{0D108BD9-81ED-4DB2-BD59-A6C34878D82A}">
                    <a16:rowId xmlns:a16="http://schemas.microsoft.com/office/drawing/2014/main" val="3337262190"/>
                  </a:ext>
                </a:extLst>
              </a:tr>
              <a:tr h="350409">
                <a:tc>
                  <a:txBody>
                    <a:bodyPr/>
                    <a:lstStyle/>
                    <a:p>
                      <a:r>
                        <a:rPr lang="nl-NL" dirty="0"/>
                        <a:t>12 mei</a:t>
                      </a:r>
                    </a:p>
                  </a:txBody>
                  <a:tcPr/>
                </a:tc>
                <a:tc>
                  <a:txBody>
                    <a:bodyPr/>
                    <a:lstStyle/>
                    <a:p>
                      <a:r>
                        <a:rPr lang="nl-NL" dirty="0" err="1"/>
                        <a:t>Ontwikkeldag</a:t>
                      </a:r>
                      <a:r>
                        <a:rPr lang="nl-NL" dirty="0"/>
                        <a:t> coaches</a:t>
                      </a:r>
                    </a:p>
                  </a:txBody>
                  <a:tcPr/>
                </a:tc>
                <a:tc>
                  <a:txBody>
                    <a:bodyPr/>
                    <a:lstStyle/>
                    <a:p>
                      <a:endParaRPr lang="nl-NL" dirty="0"/>
                    </a:p>
                  </a:txBody>
                  <a:tcPr/>
                </a:tc>
                <a:extLst>
                  <a:ext uri="{0D108BD9-81ED-4DB2-BD59-A6C34878D82A}">
                    <a16:rowId xmlns:a16="http://schemas.microsoft.com/office/drawing/2014/main" val="3471258897"/>
                  </a:ext>
                </a:extLst>
              </a:tr>
              <a:tr h="350409">
                <a:tc>
                  <a:txBody>
                    <a:bodyPr/>
                    <a:lstStyle/>
                    <a:p>
                      <a:r>
                        <a:rPr lang="nl-NL" dirty="0"/>
                        <a:t>16 juni</a:t>
                      </a:r>
                    </a:p>
                  </a:txBody>
                  <a:tcPr/>
                </a:tc>
                <a:tc>
                  <a:txBody>
                    <a:bodyPr/>
                    <a:lstStyle/>
                    <a:p>
                      <a:r>
                        <a:rPr lang="nl-NL" dirty="0" err="1"/>
                        <a:t>Ontwikkeldag</a:t>
                      </a:r>
                      <a:r>
                        <a:rPr lang="nl-NL" dirty="0"/>
                        <a:t> trainers</a:t>
                      </a:r>
                    </a:p>
                  </a:txBody>
                  <a:tcPr/>
                </a:tc>
                <a:tc>
                  <a:txBody>
                    <a:bodyPr/>
                    <a:lstStyle/>
                    <a:p>
                      <a:endParaRPr lang="nl-NL" dirty="0"/>
                    </a:p>
                  </a:txBody>
                  <a:tcPr/>
                </a:tc>
                <a:extLst>
                  <a:ext uri="{0D108BD9-81ED-4DB2-BD59-A6C34878D82A}">
                    <a16:rowId xmlns:a16="http://schemas.microsoft.com/office/drawing/2014/main" val="272682391"/>
                  </a:ext>
                </a:extLst>
              </a:tr>
              <a:tr h="350409">
                <a:tc>
                  <a:txBody>
                    <a:bodyPr/>
                    <a:lstStyle/>
                    <a:p>
                      <a:r>
                        <a:rPr lang="nl-NL" dirty="0"/>
                        <a:t>25 augustus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Train-de-trainer</a:t>
                      </a:r>
                    </a:p>
                  </a:txBody>
                  <a:tcPr/>
                </a:tc>
                <a:tc>
                  <a:txBody>
                    <a:bodyPr/>
                    <a:lstStyle/>
                    <a:p>
                      <a:endParaRPr lang="nl-NL" dirty="0"/>
                    </a:p>
                  </a:txBody>
                  <a:tcPr/>
                </a:tc>
                <a:extLst>
                  <a:ext uri="{0D108BD9-81ED-4DB2-BD59-A6C34878D82A}">
                    <a16:rowId xmlns:a16="http://schemas.microsoft.com/office/drawing/2014/main" val="1929215194"/>
                  </a:ext>
                </a:extLst>
              </a:tr>
              <a:tr h="613216">
                <a:tc>
                  <a:txBody>
                    <a:bodyPr/>
                    <a:lstStyle/>
                    <a:p>
                      <a:r>
                        <a:rPr lang="nl-NL" dirty="0"/>
                        <a:t>8 september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Training Klantreizen</a:t>
                      </a:r>
                    </a:p>
                    <a:p>
                      <a:endParaRPr lang="nl-NL" dirty="0"/>
                    </a:p>
                  </a:txBody>
                  <a:tcPr/>
                </a:tc>
                <a:tc>
                  <a:txBody>
                    <a:bodyPr/>
                    <a:lstStyle/>
                    <a:p>
                      <a:r>
                        <a:rPr lang="nl-NL" sz="1600" i="1" dirty="0"/>
                        <a:t>22 sept terugkomsessie</a:t>
                      </a:r>
                    </a:p>
                    <a:p>
                      <a:r>
                        <a:rPr lang="nl-NL" sz="1600" i="1" dirty="0"/>
                        <a:t>okt-dec coachtrajecten</a:t>
                      </a:r>
                    </a:p>
                  </a:txBody>
                  <a:tcPr/>
                </a:tc>
                <a:extLst>
                  <a:ext uri="{0D108BD9-81ED-4DB2-BD59-A6C34878D82A}">
                    <a16:rowId xmlns:a16="http://schemas.microsoft.com/office/drawing/2014/main" val="2443175682"/>
                  </a:ext>
                </a:extLst>
              </a:tr>
              <a:tr h="613216">
                <a:tc>
                  <a:txBody>
                    <a:bodyPr/>
                    <a:lstStyle/>
                    <a:p>
                      <a:r>
                        <a:rPr lang="nl-NL" dirty="0"/>
                        <a:t>6 oktober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Training Klantreizen</a:t>
                      </a:r>
                    </a:p>
                    <a:p>
                      <a:endParaRPr lang="nl-NL" dirty="0"/>
                    </a:p>
                  </a:txBody>
                  <a:tcPr/>
                </a:tc>
                <a:tc>
                  <a:txBody>
                    <a:bodyPr/>
                    <a:lstStyle/>
                    <a:p>
                      <a:r>
                        <a:rPr lang="nl-NL" sz="1600" i="1" dirty="0"/>
                        <a:t>27 okt terugkomsessie</a:t>
                      </a:r>
                    </a:p>
                    <a:p>
                      <a:r>
                        <a:rPr lang="nl-NL" sz="1600" i="1" dirty="0"/>
                        <a:t>nov-jan coachtrajecten</a:t>
                      </a:r>
                    </a:p>
                  </a:txBody>
                  <a:tcPr/>
                </a:tc>
                <a:extLst>
                  <a:ext uri="{0D108BD9-81ED-4DB2-BD59-A6C34878D82A}">
                    <a16:rowId xmlns:a16="http://schemas.microsoft.com/office/drawing/2014/main" val="3812247038"/>
                  </a:ext>
                </a:extLst>
              </a:tr>
              <a:tr h="350409">
                <a:tc>
                  <a:txBody>
                    <a:bodyPr/>
                    <a:lstStyle/>
                    <a:p>
                      <a:r>
                        <a:rPr lang="nl-NL" dirty="0"/>
                        <a:t>1 september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Train-de-coach</a:t>
                      </a:r>
                    </a:p>
                  </a:txBody>
                  <a:tcPr/>
                </a:tc>
                <a:tc>
                  <a:txBody>
                    <a:bodyPr/>
                    <a:lstStyle/>
                    <a:p>
                      <a:endParaRPr lang="nl-NL" dirty="0"/>
                    </a:p>
                  </a:txBody>
                  <a:tcPr/>
                </a:tc>
                <a:extLst>
                  <a:ext uri="{0D108BD9-81ED-4DB2-BD59-A6C34878D82A}">
                    <a16:rowId xmlns:a16="http://schemas.microsoft.com/office/drawing/2014/main" val="785524431"/>
                  </a:ext>
                </a:extLst>
              </a:tr>
              <a:tr h="350409">
                <a:tc>
                  <a:txBody>
                    <a:bodyPr/>
                    <a:lstStyle/>
                    <a:p>
                      <a:r>
                        <a:rPr lang="nl-NL" dirty="0"/>
                        <a:t>9 oktober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Train-de-coach</a:t>
                      </a:r>
                    </a:p>
                  </a:txBody>
                  <a:tcPr/>
                </a:tc>
                <a:tc>
                  <a:txBody>
                    <a:bodyPr/>
                    <a:lstStyle/>
                    <a:p>
                      <a:endParaRPr lang="nl-NL" dirty="0"/>
                    </a:p>
                  </a:txBody>
                  <a:tcPr/>
                </a:tc>
                <a:extLst>
                  <a:ext uri="{0D108BD9-81ED-4DB2-BD59-A6C34878D82A}">
                    <a16:rowId xmlns:a16="http://schemas.microsoft.com/office/drawing/2014/main" val="537021019"/>
                  </a:ext>
                </a:extLst>
              </a:tr>
              <a:tr h="567283">
                <a:tc>
                  <a:txBody>
                    <a:bodyPr/>
                    <a:lstStyle/>
                    <a:p>
                      <a:r>
                        <a:rPr lang="nl-NL" dirty="0"/>
                        <a:t>6 november</a:t>
                      </a:r>
                    </a:p>
                  </a:txBody>
                  <a:tcPr/>
                </a:tc>
                <a:tc>
                  <a:txBody>
                    <a:bodyPr/>
                    <a:lstStyle/>
                    <a:p>
                      <a:r>
                        <a:rPr lang="nl-NL" dirty="0"/>
                        <a:t>Samenwerkdag + themadag</a:t>
                      </a:r>
                    </a:p>
                  </a:txBody>
                  <a:tcPr/>
                </a:tc>
                <a:tc>
                  <a:txBody>
                    <a:bodyPr/>
                    <a:lstStyle/>
                    <a:p>
                      <a:endParaRPr lang="nl-NL" dirty="0"/>
                    </a:p>
                  </a:txBody>
                  <a:tcPr/>
                </a:tc>
                <a:extLst>
                  <a:ext uri="{0D108BD9-81ED-4DB2-BD59-A6C34878D82A}">
                    <a16:rowId xmlns:a16="http://schemas.microsoft.com/office/drawing/2014/main" val="4050804450"/>
                  </a:ext>
                </a:extLst>
              </a:tr>
            </a:tbl>
          </a:graphicData>
        </a:graphic>
      </p:graphicFrame>
      <p:sp>
        <p:nvSpPr>
          <p:cNvPr id="3" name="Titel 1">
            <a:extLst>
              <a:ext uri="{FF2B5EF4-FFF2-40B4-BE49-F238E27FC236}">
                <a16:creationId xmlns:a16="http://schemas.microsoft.com/office/drawing/2014/main" id="{7D66EF25-E703-1495-05C3-717726E3A20B}"/>
              </a:ext>
            </a:extLst>
          </p:cNvPr>
          <p:cNvSpPr>
            <a:spLocks noGrp="1"/>
          </p:cNvSpPr>
          <p:nvPr>
            <p:ph type="ctrTitle" hasCustomPrompt="1"/>
          </p:nvPr>
        </p:nvSpPr>
        <p:spPr>
          <a:xfrm>
            <a:off x="185531" y="902628"/>
            <a:ext cx="4426226" cy="846659"/>
          </a:xfrm>
        </p:spPr>
        <p:txBody>
          <a:bodyPr anchor="b">
            <a:noAutofit/>
          </a:bodyPr>
          <a:lstStyle>
            <a:lvl1pPr algn="l">
              <a:defRPr sz="4800" baseline="0">
                <a:solidFill>
                  <a:schemeClr val="bg1"/>
                </a:solidFill>
              </a:defRPr>
            </a:lvl1pPr>
          </a:lstStyle>
          <a:p>
            <a:r>
              <a:rPr lang="nl-NL" dirty="0"/>
              <a:t>Planning </a:t>
            </a:r>
            <a:br>
              <a:rPr lang="nl-NL" dirty="0"/>
            </a:br>
            <a:r>
              <a:rPr lang="nl-NL" dirty="0"/>
              <a:t>2025 </a:t>
            </a:r>
          </a:p>
        </p:txBody>
      </p:sp>
    </p:spTree>
    <p:extLst>
      <p:ext uri="{BB962C8B-B14F-4D97-AF65-F5344CB8AC3E}">
        <p14:creationId xmlns:p14="http://schemas.microsoft.com/office/powerpoint/2010/main" val="708469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a met logo en onder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7C62BAB-F8A4-1745-C2E3-8047DC8132A6}"/>
              </a:ext>
            </a:extLst>
          </p:cNvPr>
          <p:cNvSpPr>
            <a:spLocks noGrp="1"/>
          </p:cNvSpPr>
          <p:nvPr>
            <p:ph type="subTitle" idx="1"/>
          </p:nvPr>
        </p:nvSpPr>
        <p:spPr>
          <a:xfrm>
            <a:off x="4231306" y="3783271"/>
            <a:ext cx="6981569" cy="1655762"/>
          </a:xfrm>
        </p:spPr>
        <p:txBody>
          <a:bodyPr/>
          <a:lstStyle>
            <a:lvl1pPr marL="0" indent="0" algn="l">
              <a:lnSpc>
                <a:spcPct val="100000"/>
              </a:lnSpc>
              <a:buNone/>
              <a:defRPr sz="2400" b="0" i="0" baseline="0">
                <a:solidFill>
                  <a:schemeClr val="bg1"/>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ekstvak 3">
            <a:extLst>
              <a:ext uri="{FF2B5EF4-FFF2-40B4-BE49-F238E27FC236}">
                <a16:creationId xmlns:a16="http://schemas.microsoft.com/office/drawing/2014/main" id="{CE1CC7C6-3403-8718-F5B5-CBD6E66AAC08}"/>
              </a:ext>
            </a:extLst>
          </p:cNvPr>
          <p:cNvSpPr txBox="1"/>
          <p:nvPr userDrawn="1"/>
        </p:nvSpPr>
        <p:spPr>
          <a:xfrm>
            <a:off x="3918857" y="4963886"/>
            <a:ext cx="0" cy="0"/>
          </a:xfrm>
          <a:prstGeom prst="rect">
            <a:avLst/>
          </a:prstGeom>
        </p:spPr>
        <p:txBody>
          <a:bodyPr vert="horz" wrap="none" lIns="91440" tIns="45720" rIns="91440" bIns="45720" rtlCol="0" anchor="b">
            <a:normAutofit fontScale="25000" lnSpcReduction="20000"/>
          </a:bodyPr>
          <a:lstStyle/>
          <a:p>
            <a:pPr algn="ctr"/>
            <a:endParaRPr lang="nl-NL"/>
          </a:p>
        </p:txBody>
      </p:sp>
      <p:pic>
        <p:nvPicPr>
          <p:cNvPr id="7" name="Afbeelding 6">
            <a:extLst>
              <a:ext uri="{FF2B5EF4-FFF2-40B4-BE49-F238E27FC236}">
                <a16:creationId xmlns:a16="http://schemas.microsoft.com/office/drawing/2014/main" id="{10122AEE-E627-C4C6-D7D4-195961A8BB31}"/>
              </a:ext>
            </a:extLst>
          </p:cNvPr>
          <p:cNvPicPr>
            <a:picLocks noChangeAspect="1"/>
          </p:cNvPicPr>
          <p:nvPr userDrawn="1"/>
        </p:nvPicPr>
        <p:blipFill>
          <a:blip r:embed="rId3"/>
          <a:srcRect/>
          <a:stretch/>
        </p:blipFill>
        <p:spPr>
          <a:xfrm>
            <a:off x="347555" y="271577"/>
            <a:ext cx="11814628" cy="3905500"/>
          </a:xfrm>
          <a:prstGeom prst="rect">
            <a:avLst/>
          </a:prstGeom>
        </p:spPr>
      </p:pic>
    </p:spTree>
    <p:extLst>
      <p:ext uri="{BB962C8B-B14F-4D97-AF65-F5344CB8AC3E}">
        <p14:creationId xmlns:p14="http://schemas.microsoft.com/office/powerpoint/2010/main" val="91097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dia beeldme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7C62BAB-F8A4-1745-C2E3-8047DC8132A6}"/>
              </a:ext>
            </a:extLst>
          </p:cNvPr>
          <p:cNvSpPr>
            <a:spLocks noGrp="1"/>
          </p:cNvSpPr>
          <p:nvPr>
            <p:ph type="subTitle" idx="1"/>
          </p:nvPr>
        </p:nvSpPr>
        <p:spPr>
          <a:xfrm>
            <a:off x="4743393" y="3788830"/>
            <a:ext cx="6676448" cy="1655762"/>
          </a:xfrm>
        </p:spPr>
        <p:txBody>
          <a:bodyPr/>
          <a:lstStyle>
            <a:lvl1pPr marL="0" indent="0" algn="l">
              <a:lnSpc>
                <a:spcPct val="100000"/>
              </a:lnSpc>
              <a:buNone/>
              <a:defRPr sz="2400" b="0" i="0" baseline="0">
                <a:solidFill>
                  <a:schemeClr val="bg1"/>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ekstvak 3">
            <a:extLst>
              <a:ext uri="{FF2B5EF4-FFF2-40B4-BE49-F238E27FC236}">
                <a16:creationId xmlns:a16="http://schemas.microsoft.com/office/drawing/2014/main" id="{CE1CC7C6-3403-8718-F5B5-CBD6E66AAC08}"/>
              </a:ext>
            </a:extLst>
          </p:cNvPr>
          <p:cNvSpPr txBox="1"/>
          <p:nvPr userDrawn="1"/>
        </p:nvSpPr>
        <p:spPr>
          <a:xfrm>
            <a:off x="3918857" y="4963886"/>
            <a:ext cx="0" cy="0"/>
          </a:xfrm>
          <a:prstGeom prst="rect">
            <a:avLst/>
          </a:prstGeom>
        </p:spPr>
        <p:txBody>
          <a:bodyPr vert="horz" wrap="none" lIns="91440" tIns="45720" rIns="91440" bIns="45720" rtlCol="0" anchor="b">
            <a:normAutofit fontScale="25000" lnSpcReduction="20000"/>
          </a:bodyPr>
          <a:lstStyle/>
          <a:p>
            <a:pPr algn="ctr"/>
            <a:endParaRPr lang="nl-NL"/>
          </a:p>
        </p:txBody>
      </p:sp>
      <p:pic>
        <p:nvPicPr>
          <p:cNvPr id="5" name="Afbeelding 4">
            <a:extLst>
              <a:ext uri="{FF2B5EF4-FFF2-40B4-BE49-F238E27FC236}">
                <a16:creationId xmlns:a16="http://schemas.microsoft.com/office/drawing/2014/main" id="{55AF2BDB-EA1C-47DA-2D03-4230F097CA8E}"/>
              </a:ext>
            </a:extLst>
          </p:cNvPr>
          <p:cNvPicPr>
            <a:picLocks noChangeAspect="1"/>
          </p:cNvPicPr>
          <p:nvPr userDrawn="1"/>
        </p:nvPicPr>
        <p:blipFill>
          <a:blip r:embed="rId3"/>
          <a:srcRect/>
          <a:stretch/>
        </p:blipFill>
        <p:spPr>
          <a:xfrm>
            <a:off x="259080" y="132399"/>
            <a:ext cx="4484312" cy="4484312"/>
          </a:xfrm>
          <a:prstGeom prst="rect">
            <a:avLst/>
          </a:prstGeom>
        </p:spPr>
      </p:pic>
      <p:sp>
        <p:nvSpPr>
          <p:cNvPr id="6" name="Titel 1">
            <a:extLst>
              <a:ext uri="{FF2B5EF4-FFF2-40B4-BE49-F238E27FC236}">
                <a16:creationId xmlns:a16="http://schemas.microsoft.com/office/drawing/2014/main" id="{DC8E6893-95E7-7704-4A52-3B25C3FF7E55}"/>
              </a:ext>
            </a:extLst>
          </p:cNvPr>
          <p:cNvSpPr>
            <a:spLocks noGrp="1"/>
          </p:cNvSpPr>
          <p:nvPr>
            <p:ph type="ctrTitle"/>
          </p:nvPr>
        </p:nvSpPr>
        <p:spPr>
          <a:xfrm>
            <a:off x="4743392" y="711200"/>
            <a:ext cx="6676448" cy="2717799"/>
          </a:xfrm>
        </p:spPr>
        <p:txBody>
          <a:bodyPr anchor="b">
            <a:normAutofit/>
          </a:bodyPr>
          <a:lstStyle>
            <a:lvl1pPr algn="l">
              <a:defRPr sz="6000" baseline="0">
                <a:solidFill>
                  <a:schemeClr val="bg1"/>
                </a:solidFill>
              </a:defRPr>
            </a:lvl1pPr>
          </a:lstStyle>
          <a:p>
            <a:r>
              <a:rPr lang="nl-NL"/>
              <a:t>Klik om stijl te bewerken</a:t>
            </a:r>
          </a:p>
        </p:txBody>
      </p:sp>
    </p:spTree>
    <p:extLst>
      <p:ext uri="{BB962C8B-B14F-4D97-AF65-F5344CB8AC3E}">
        <p14:creationId xmlns:p14="http://schemas.microsoft.com/office/powerpoint/2010/main" val="3713385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E705940-34F4-A8B2-F61F-2DF676441560}"/>
              </a:ext>
            </a:extLst>
          </p:cNvPr>
          <p:cNvSpPr txBox="1"/>
          <p:nvPr userDrawn="1"/>
        </p:nvSpPr>
        <p:spPr>
          <a:xfrm>
            <a:off x="3571875" y="1314450"/>
            <a:ext cx="0" cy="0"/>
          </a:xfrm>
          <a:prstGeom prst="rect">
            <a:avLst/>
          </a:prstGeom>
        </p:spPr>
        <p:txBody>
          <a:bodyPr vert="horz" wrap="none" lIns="91440" tIns="45720" rIns="91440" bIns="45720" rtlCol="0" anchor="b">
            <a:normAutofit fontScale="25000" lnSpcReduction="20000"/>
          </a:bodyPr>
          <a:lstStyle/>
          <a:p>
            <a:pPr algn="ctr"/>
            <a:endParaRPr lang="nl-NL" dirty="0"/>
          </a:p>
        </p:txBody>
      </p:sp>
      <p:pic>
        <p:nvPicPr>
          <p:cNvPr id="6" name="Afbeelding 5">
            <a:extLst>
              <a:ext uri="{FF2B5EF4-FFF2-40B4-BE49-F238E27FC236}">
                <a16:creationId xmlns:a16="http://schemas.microsoft.com/office/drawing/2014/main" id="{CDAFEBD7-F3B2-A047-E608-2AB303F902A0}"/>
              </a:ext>
            </a:extLst>
          </p:cNvPr>
          <p:cNvPicPr>
            <a:picLocks noChangeAspect="1"/>
          </p:cNvPicPr>
          <p:nvPr userDrawn="1"/>
        </p:nvPicPr>
        <p:blipFill>
          <a:blip r:embed="rId3"/>
          <a:srcRect/>
          <a:stretch/>
        </p:blipFill>
        <p:spPr>
          <a:xfrm>
            <a:off x="385137" y="1444083"/>
            <a:ext cx="11708890" cy="3870547"/>
          </a:xfrm>
          <a:prstGeom prst="rect">
            <a:avLst/>
          </a:prstGeom>
        </p:spPr>
      </p:pic>
    </p:spTree>
    <p:extLst>
      <p:ext uri="{BB962C8B-B14F-4D97-AF65-F5344CB8AC3E}">
        <p14:creationId xmlns:p14="http://schemas.microsoft.com/office/powerpoint/2010/main" val="1859376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Kale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13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lvl1pPr>
              <a:defRPr/>
            </a:lvl1pPr>
          </a:lstStyle>
          <a:p>
            <a:r>
              <a:rPr lang="nl-NL" dirty="0"/>
              <a:t>5 juni 2023</a:t>
            </a:r>
          </a:p>
        </p:txBody>
      </p:sp>
      <p:sp>
        <p:nvSpPr>
          <p:cNvPr id="14" name="Tijdelijke aanduiding voor voettekst 13"/>
          <p:cNvSpPr>
            <a:spLocks noGrp="1"/>
          </p:cNvSpPr>
          <p:nvPr>
            <p:ph type="ftr" sz="quarter" idx="11"/>
          </p:nvPr>
        </p:nvSpPr>
        <p:spPr/>
        <p:txBody>
          <a:bodyPr/>
          <a:lstStyle>
            <a:lvl1pPr>
              <a:defRPr/>
            </a:lvl1pPr>
          </a:lstStyle>
          <a:p>
            <a:r>
              <a:rPr lang="nl-NL" dirty="0"/>
              <a:t>Klantreizen bij de overheid</a:t>
            </a:r>
          </a:p>
        </p:txBody>
      </p:sp>
      <p:sp>
        <p:nvSpPr>
          <p:cNvPr id="15" name="Tijdelijke aanduiding voor dianummer 14"/>
          <p:cNvSpPr>
            <a:spLocks noGrp="1"/>
          </p:cNvSpPr>
          <p:nvPr>
            <p:ph type="sldNum" sz="quarter" idx="12"/>
          </p:nvPr>
        </p:nvSpPr>
        <p:spPr/>
        <p:txBody>
          <a:bodyPr/>
          <a:lstStyle>
            <a:lvl1pPr>
              <a:defRPr/>
            </a:lvl1pPr>
          </a:lstStyle>
          <a:p>
            <a:r>
              <a:rPr lang="nl-NL" dirty="0"/>
              <a:t>Gebruiker Centraal </a:t>
            </a:r>
          </a:p>
        </p:txBody>
      </p:sp>
    </p:spTree>
    <p:extLst>
      <p:ext uri="{BB962C8B-B14F-4D97-AF65-F5344CB8AC3E}">
        <p14:creationId xmlns:p14="http://schemas.microsoft.com/office/powerpoint/2010/main" val="2620983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267">
                <a:solidFill>
                  <a:schemeClr val="accent1"/>
                </a:solidFill>
              </a:defRPr>
            </a:lvl1pPr>
          </a:lstStyle>
          <a:p>
            <a:r>
              <a:rPr lang="nl-NL" noProof="0"/>
              <a:t>Klik om titel in te voegen</a:t>
            </a:r>
          </a:p>
        </p:txBody>
      </p:sp>
      <p:sp>
        <p:nvSpPr>
          <p:cNvPr id="4" name="Footer Placeholder 3"/>
          <p:cNvSpPr>
            <a:spLocks noGrp="1"/>
          </p:cNvSpPr>
          <p:nvPr>
            <p:ph type="ftr" sz="quarter" idx="11"/>
          </p:nvPr>
        </p:nvSpPr>
        <p:spPr/>
        <p:txBody>
          <a:bodyPr/>
          <a:lstStyle>
            <a:lvl1pPr>
              <a:defRPr/>
            </a:lvl1pPr>
          </a:lstStyle>
          <a:p>
            <a:r>
              <a:rPr lang="nl-NL" dirty="0"/>
              <a:t>Klantreizen bij de overheid</a:t>
            </a:r>
            <a:endParaRPr lang="en-US" dirty="0"/>
          </a:p>
        </p:txBody>
      </p:sp>
      <p:sp>
        <p:nvSpPr>
          <p:cNvPr id="7" name="Tijdelijke aanduiding voor inhoud 6">
            <a:extLst>
              <a:ext uri="{FF2B5EF4-FFF2-40B4-BE49-F238E27FC236}">
                <a16:creationId xmlns:a16="http://schemas.microsoft.com/office/drawing/2014/main" id="{038A5B25-2448-470B-9190-BF3EB2A4AF41}"/>
              </a:ext>
            </a:extLst>
          </p:cNvPr>
          <p:cNvSpPr>
            <a:spLocks noGrp="1"/>
          </p:cNvSpPr>
          <p:nvPr>
            <p:ph sz="quarter" idx="13" hasCustomPrompt="1"/>
          </p:nvPr>
        </p:nvSpPr>
        <p:spPr>
          <a:xfrm>
            <a:off x="751418" y="1765301"/>
            <a:ext cx="10892367" cy="4254500"/>
          </a:xfrm>
        </p:spPr>
        <p:txBody>
          <a:bodyPr/>
          <a:lstStyle>
            <a:lvl1pPr>
              <a:defRPr/>
            </a:lvl1pPr>
          </a:lstStyle>
          <a:p>
            <a:pPr lvl="0"/>
            <a:r>
              <a:rPr lang="nl-NL"/>
              <a:t>Klik op grafiek icoon om grafiek in te voegen</a:t>
            </a:r>
          </a:p>
        </p:txBody>
      </p:sp>
    </p:spTree>
    <p:extLst>
      <p:ext uri="{BB962C8B-B14F-4D97-AF65-F5344CB8AC3E}">
        <p14:creationId xmlns:p14="http://schemas.microsoft.com/office/powerpoint/2010/main" val="3979939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r>
              <a:rPr lang="nl-NL" dirty="0"/>
              <a:t>5 juni 2023</a:t>
            </a:r>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r>
              <a:rPr lang="nl-NL" dirty="0"/>
              <a:t>Klantreizen bij de overheid</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r>
              <a:rPr lang="nl-NL" dirty="0"/>
              <a:t>Gebruiker Centraal</a:t>
            </a:r>
          </a:p>
        </p:txBody>
      </p:sp>
    </p:spTree>
    <p:extLst>
      <p:ext uri="{BB962C8B-B14F-4D97-AF65-F5344CB8AC3E}">
        <p14:creationId xmlns:p14="http://schemas.microsoft.com/office/powerpoint/2010/main" val="13696298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lvl1pPr>
              <a:defRPr/>
            </a:lvl1pPr>
          </a:lstStyle>
          <a:p>
            <a:r>
              <a:rPr lang="nl-NL" dirty="0"/>
              <a:t>5 juni 2023</a:t>
            </a:r>
          </a:p>
        </p:txBody>
      </p:sp>
      <p:sp>
        <p:nvSpPr>
          <p:cNvPr id="13" name="Tijdelijke aanduiding voor voettekst 12"/>
          <p:cNvSpPr>
            <a:spLocks noGrp="1"/>
          </p:cNvSpPr>
          <p:nvPr>
            <p:ph type="ftr" sz="quarter" idx="11"/>
          </p:nvPr>
        </p:nvSpPr>
        <p:spPr/>
        <p:txBody>
          <a:bodyPr/>
          <a:lstStyle>
            <a:lvl1pPr>
              <a:defRPr/>
            </a:lvl1pPr>
          </a:lstStyle>
          <a:p>
            <a:r>
              <a:rPr lang="nl-NL" dirty="0"/>
              <a:t>Klantreizen bij de overheid</a:t>
            </a:r>
          </a:p>
        </p:txBody>
      </p:sp>
      <p:sp>
        <p:nvSpPr>
          <p:cNvPr id="14" name="Tijdelijke aanduiding voor dianummer 13"/>
          <p:cNvSpPr>
            <a:spLocks noGrp="1"/>
          </p:cNvSpPr>
          <p:nvPr>
            <p:ph type="sldNum" sz="quarter" idx="12"/>
          </p:nvPr>
        </p:nvSpPr>
        <p:spPr/>
        <p:txBody>
          <a:bodyPr/>
          <a:lstStyle>
            <a:lvl1pPr>
              <a:defRPr/>
            </a:lvl1pPr>
          </a:lstStyle>
          <a:p>
            <a:r>
              <a:rPr lang="nl-NL" dirty="0"/>
              <a:t>Gebruiker Centraal </a:t>
            </a:r>
          </a:p>
        </p:txBody>
      </p:sp>
    </p:spTree>
    <p:extLst>
      <p:ext uri="{BB962C8B-B14F-4D97-AF65-F5344CB8AC3E}">
        <p14:creationId xmlns:p14="http://schemas.microsoft.com/office/powerpoint/2010/main" val="3007440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Alleen titel">
    <p:spTree>
      <p:nvGrpSpPr>
        <p:cNvPr id="1" name=""/>
        <p:cNvGrpSpPr/>
        <p:nvPr/>
      </p:nvGrpSpPr>
      <p:grpSpPr>
        <a:xfrm>
          <a:off x="0" y="0"/>
          <a:ext cx="0" cy="0"/>
          <a:chOff x="0" y="0"/>
          <a:chExt cx="0" cy="0"/>
        </a:xfrm>
      </p:grpSpPr>
      <p:sp>
        <p:nvSpPr>
          <p:cNvPr id="12" name="Tijdelijke aanduiding voor datum 11"/>
          <p:cNvSpPr>
            <a:spLocks noGrp="1"/>
          </p:cNvSpPr>
          <p:nvPr>
            <p:ph type="dt" sz="half" idx="10"/>
          </p:nvPr>
        </p:nvSpPr>
        <p:spPr/>
        <p:txBody>
          <a:bodyPr/>
          <a:lstStyle/>
          <a:p>
            <a:endParaRPr lang="nl-NL"/>
          </a:p>
        </p:txBody>
      </p:sp>
      <p:sp>
        <p:nvSpPr>
          <p:cNvPr id="13" name="Tijdelijke aanduiding voor voettekst 12"/>
          <p:cNvSpPr>
            <a:spLocks noGrp="1"/>
          </p:cNvSpPr>
          <p:nvPr>
            <p:ph type="ftr" sz="quarter" idx="11"/>
          </p:nvPr>
        </p:nvSpPr>
        <p:spPr/>
        <p:txBody>
          <a:bodyPr/>
          <a:lstStyle/>
          <a:p>
            <a:endParaRPr lang="nl-NL"/>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tekst 3">
            <a:extLst>
              <a:ext uri="{FF2B5EF4-FFF2-40B4-BE49-F238E27FC236}">
                <a16:creationId xmlns:a16="http://schemas.microsoft.com/office/drawing/2014/main" id="{5FC52D4E-E666-F7CF-92CC-7C2B921C5189}"/>
              </a:ext>
            </a:extLst>
          </p:cNvPr>
          <p:cNvSpPr>
            <a:spLocks noGrp="1"/>
          </p:cNvSpPr>
          <p:nvPr>
            <p:ph type="body" sz="quarter" idx="28" hasCustomPrompt="1"/>
          </p:nvPr>
        </p:nvSpPr>
        <p:spPr>
          <a:xfrm>
            <a:off x="458269" y="923357"/>
            <a:ext cx="5483225" cy="576263"/>
          </a:xfrm>
        </p:spPr>
        <p:txBody>
          <a:bodyPr>
            <a:normAutofit/>
          </a:bodyPr>
          <a:lstStyle>
            <a:lvl1pPr marL="0" indent="0">
              <a:buNone/>
              <a:defRPr sz="2000">
                <a:solidFill>
                  <a:srgbClr val="00689B"/>
                </a:solidFill>
              </a:defRPr>
            </a:lvl1pPr>
          </a:lstStyle>
          <a:p>
            <a:pPr lvl="0"/>
            <a:r>
              <a:rPr lang="nl-NL"/>
              <a:t>Klikken om de tekst te bewerken</a:t>
            </a:r>
          </a:p>
        </p:txBody>
      </p:sp>
    </p:spTree>
    <p:extLst>
      <p:ext uri="{BB962C8B-B14F-4D97-AF65-F5344CB8AC3E}">
        <p14:creationId xmlns:p14="http://schemas.microsoft.com/office/powerpoint/2010/main" val="2857462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8" name="Tijdelijke aanduiding voor datum 7"/>
          <p:cNvSpPr>
            <a:spLocks noGrp="1"/>
          </p:cNvSpPr>
          <p:nvPr>
            <p:ph type="dt" sz="half" idx="14"/>
          </p:nvPr>
        </p:nvSpPr>
        <p:spPr/>
        <p:txBody>
          <a:bodyPr/>
          <a:lstStyle/>
          <a:p>
            <a:r>
              <a:rPr lang="nl-NL" dirty="0"/>
              <a:t>5 juni 2023</a:t>
            </a:r>
          </a:p>
        </p:txBody>
      </p:sp>
      <p:sp>
        <p:nvSpPr>
          <p:cNvPr id="10" name="Tijdelijke aanduiding voor voettekst 9"/>
          <p:cNvSpPr>
            <a:spLocks noGrp="1"/>
          </p:cNvSpPr>
          <p:nvPr>
            <p:ph type="ftr" sz="quarter" idx="15"/>
          </p:nvPr>
        </p:nvSpPr>
        <p:spPr/>
        <p:txBody>
          <a:bodyPr/>
          <a:lstStyle>
            <a:lvl1pPr>
              <a:defRPr/>
            </a:lvl1pPr>
          </a:lstStyle>
          <a:p>
            <a:r>
              <a:rPr lang="nl-NL" dirty="0"/>
              <a:t>Klantreizen bij de overheid </a:t>
            </a:r>
          </a:p>
        </p:txBody>
      </p:sp>
      <p:sp>
        <p:nvSpPr>
          <p:cNvPr id="11" name="Tijdelijke aanduiding voor dianummer 10"/>
          <p:cNvSpPr>
            <a:spLocks noGrp="1"/>
          </p:cNvSpPr>
          <p:nvPr>
            <p:ph type="sldNum" sz="quarter" idx="16"/>
          </p:nvPr>
        </p:nvSpPr>
        <p:spPr/>
        <p:txBody>
          <a:bodyPr/>
          <a:lstStyle/>
          <a:p>
            <a:r>
              <a:rPr lang="nl-NL" dirty="0"/>
              <a:t>Gebruiker Centraal</a:t>
            </a:r>
          </a:p>
        </p:txBody>
      </p:sp>
    </p:spTree>
    <p:extLst>
      <p:ext uri="{BB962C8B-B14F-4D97-AF65-F5344CB8AC3E}">
        <p14:creationId xmlns:p14="http://schemas.microsoft.com/office/powerpoint/2010/main" val="386691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le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4692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EL GEEN SUBTITEL">
    <p:spTree>
      <p:nvGrpSpPr>
        <p:cNvPr id="1" name=""/>
        <p:cNvGrpSpPr/>
        <p:nvPr/>
      </p:nvGrpSpPr>
      <p:grpSpPr>
        <a:xfrm>
          <a:off x="0" y="0"/>
          <a:ext cx="0" cy="0"/>
          <a:chOff x="0" y="0"/>
          <a:chExt cx="0" cy="0"/>
        </a:xfrm>
      </p:grpSpPr>
      <p:grpSp>
        <p:nvGrpSpPr>
          <p:cNvPr id="7" name="UITLEG">
            <a:extLst>
              <a:ext uri="{FF2B5EF4-FFF2-40B4-BE49-F238E27FC236}">
                <a16:creationId xmlns:a16="http://schemas.microsoft.com/office/drawing/2014/main" id="{923363FD-F5A6-A244-A802-C7F817B005CE}"/>
              </a:ext>
            </a:extLst>
          </p:cNvPr>
          <p:cNvGrpSpPr/>
          <p:nvPr userDrawn="1"/>
        </p:nvGrpSpPr>
        <p:grpSpPr>
          <a:xfrm>
            <a:off x="-1584853" y="-603448"/>
            <a:ext cx="14038073" cy="7786019"/>
            <a:chOff x="-1188640" y="-452586"/>
            <a:chExt cx="10528555" cy="5839514"/>
          </a:xfrm>
        </p:grpSpPr>
        <p:sp>
          <p:nvSpPr>
            <p:cNvPr id="12" name="GRIJS UITLEGKADER">
              <a:extLst>
                <a:ext uri="{FF2B5EF4-FFF2-40B4-BE49-F238E27FC236}">
                  <a16:creationId xmlns:a16="http://schemas.microsoft.com/office/drawing/2014/main" id="{36D04B8B-DD4F-194C-93BC-C4DF2EBBDAB9}"/>
                </a:ext>
              </a:extLst>
            </p:cNvPr>
            <p:cNvSpPr/>
            <p:nvPr userDrawn="1"/>
          </p:nvSpPr>
          <p:spPr>
            <a:xfrm>
              <a:off x="-1188640" y="1323802"/>
              <a:ext cx="1112046" cy="383852"/>
            </a:xfrm>
            <a:prstGeom prst="rect">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13" name="TEKST UITLEG">
              <a:extLst>
                <a:ext uri="{FF2B5EF4-FFF2-40B4-BE49-F238E27FC236}">
                  <a16:creationId xmlns:a16="http://schemas.microsoft.com/office/drawing/2014/main" id="{35C6ABDC-7D7F-A349-A55E-CAE06E530906}"/>
                </a:ext>
              </a:extLst>
            </p:cNvPr>
            <p:cNvSpPr txBox="1"/>
            <p:nvPr userDrawn="1"/>
          </p:nvSpPr>
          <p:spPr>
            <a:xfrm>
              <a:off x="-1188640" y="1323802"/>
              <a:ext cx="1107284" cy="346249"/>
            </a:xfrm>
            <a:prstGeom prst="rect">
              <a:avLst/>
            </a:prstGeom>
            <a:noFill/>
          </p:spPr>
          <p:txBody>
            <a:bodyPr wrap="square" rtlCol="0">
              <a:spAutoFit/>
            </a:bodyPr>
            <a:lstStyle/>
            <a:p>
              <a:r>
                <a:rPr lang="nl-NL" sz="1200" b="0" spc="-27" baseline="0">
                  <a:ln>
                    <a:noFill/>
                  </a:ln>
                  <a:solidFill>
                    <a:schemeClr val="bg1">
                      <a:lumMod val="50000"/>
                    </a:schemeClr>
                  </a:solidFill>
                  <a:latin typeface="+mn-lt"/>
                </a:rPr>
                <a:t>Placeholder: Subkopje </a:t>
              </a:r>
              <a:r>
                <a:rPr lang="nl-NL" sz="1200" b="0" spc="-27" baseline="0">
                  <a:ln>
                    <a:noFill/>
                  </a:ln>
                  <a:solidFill>
                    <a:schemeClr val="bg1">
                      <a:lumMod val="50000"/>
                    </a:schemeClr>
                  </a:solidFill>
                  <a:latin typeface="+mj-lt"/>
                  <a:sym typeface="Wingdings" pitchFamily="2" charset="2"/>
                </a:rPr>
                <a:t></a:t>
              </a:r>
              <a:r>
                <a:rPr lang="nl-NL" sz="1200" b="0" spc="-27" baseline="0">
                  <a:ln>
                    <a:noFill/>
                  </a:ln>
                  <a:solidFill>
                    <a:schemeClr val="bg1">
                      <a:lumMod val="50000"/>
                    </a:schemeClr>
                  </a:solidFill>
                  <a:latin typeface="+mj-lt"/>
                </a:rPr>
                <a:t> </a:t>
              </a:r>
              <a:endParaRPr lang="nl-NL" sz="1067" b="0" baseline="0">
                <a:ln>
                  <a:noFill/>
                </a:ln>
                <a:solidFill>
                  <a:schemeClr val="bg1">
                    <a:lumMod val="50000"/>
                  </a:schemeClr>
                </a:solidFill>
                <a:latin typeface="+mj-lt"/>
              </a:endParaRPr>
            </a:p>
          </p:txBody>
        </p:sp>
        <p:sp>
          <p:nvSpPr>
            <p:cNvPr id="14" name="GRIJS UITLEGKADER">
              <a:extLst>
                <a:ext uri="{FF2B5EF4-FFF2-40B4-BE49-F238E27FC236}">
                  <a16:creationId xmlns:a16="http://schemas.microsoft.com/office/drawing/2014/main" id="{7F2D8C22-B1DC-3A46-8DC8-F449DB366D05}"/>
                </a:ext>
              </a:extLst>
            </p:cNvPr>
            <p:cNvSpPr/>
            <p:nvPr userDrawn="1"/>
          </p:nvSpPr>
          <p:spPr>
            <a:xfrm>
              <a:off x="-1188640" y="1838152"/>
              <a:ext cx="1112046" cy="383852"/>
            </a:xfrm>
            <a:prstGeom prst="rect">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15" name="TEKST UITLEG">
              <a:extLst>
                <a:ext uri="{FF2B5EF4-FFF2-40B4-BE49-F238E27FC236}">
                  <a16:creationId xmlns:a16="http://schemas.microsoft.com/office/drawing/2014/main" id="{DD4046A3-3ADB-C24A-BC88-D3A465AF9B3D}"/>
                </a:ext>
              </a:extLst>
            </p:cNvPr>
            <p:cNvSpPr txBox="1"/>
            <p:nvPr userDrawn="1"/>
          </p:nvSpPr>
          <p:spPr>
            <a:xfrm>
              <a:off x="-1188640" y="1838152"/>
              <a:ext cx="1107284" cy="346249"/>
            </a:xfrm>
            <a:prstGeom prst="rect">
              <a:avLst/>
            </a:prstGeom>
            <a:noFill/>
          </p:spPr>
          <p:txBody>
            <a:bodyPr wrap="square" rtlCol="0">
              <a:spAutoFit/>
            </a:bodyPr>
            <a:lstStyle/>
            <a:p>
              <a:r>
                <a:rPr lang="nl-NL" sz="1200" b="0" spc="-27" baseline="0">
                  <a:ln>
                    <a:noFill/>
                  </a:ln>
                  <a:solidFill>
                    <a:schemeClr val="bg1">
                      <a:lumMod val="50000"/>
                    </a:schemeClr>
                  </a:solidFill>
                  <a:latin typeface="+mn-lt"/>
                </a:rPr>
                <a:t>Placeholder: Bodytekst </a:t>
              </a:r>
              <a:r>
                <a:rPr lang="nl-NL" sz="1200" b="0" spc="-27" baseline="0">
                  <a:ln>
                    <a:noFill/>
                  </a:ln>
                  <a:solidFill>
                    <a:schemeClr val="bg1">
                      <a:lumMod val="50000"/>
                    </a:schemeClr>
                  </a:solidFill>
                  <a:latin typeface="+mj-lt"/>
                  <a:sym typeface="Wingdings" pitchFamily="2" charset="2"/>
                </a:rPr>
                <a:t></a:t>
              </a:r>
              <a:r>
                <a:rPr lang="nl-NL" sz="1200" b="0" spc="-27" baseline="0">
                  <a:ln>
                    <a:noFill/>
                  </a:ln>
                  <a:solidFill>
                    <a:schemeClr val="bg1">
                      <a:lumMod val="50000"/>
                    </a:schemeClr>
                  </a:solidFill>
                  <a:latin typeface="+mj-lt"/>
                </a:rPr>
                <a:t> </a:t>
              </a:r>
              <a:endParaRPr lang="nl-NL" sz="1067" b="0" baseline="0">
                <a:ln>
                  <a:noFill/>
                </a:ln>
                <a:solidFill>
                  <a:schemeClr val="bg1">
                    <a:lumMod val="50000"/>
                  </a:schemeClr>
                </a:solidFill>
                <a:latin typeface="+mj-lt"/>
              </a:endParaRPr>
            </a:p>
          </p:txBody>
        </p:sp>
        <p:sp>
          <p:nvSpPr>
            <p:cNvPr id="17" name="TextBox 16">
              <a:extLst>
                <a:ext uri="{FF2B5EF4-FFF2-40B4-BE49-F238E27FC236}">
                  <a16:creationId xmlns:a16="http://schemas.microsoft.com/office/drawing/2014/main" id="{21823C0C-F1EF-384C-A23A-3B6401668F57}"/>
                </a:ext>
              </a:extLst>
            </p:cNvPr>
            <p:cNvSpPr txBox="1"/>
            <p:nvPr userDrawn="1"/>
          </p:nvSpPr>
          <p:spPr>
            <a:xfrm>
              <a:off x="0" y="-144438"/>
              <a:ext cx="534448" cy="184666"/>
            </a:xfrm>
            <a:prstGeom prst="rect">
              <a:avLst/>
            </a:prstGeom>
            <a:noFill/>
          </p:spPr>
          <p:txBody>
            <a:bodyPr wrap="square" lIns="0" tIns="0" rIns="0" bIns="0" rtlCol="0">
              <a:spAutoFit/>
            </a:bodyPr>
            <a:lstStyle/>
            <a:p>
              <a:pPr marL="0" indent="0" algn="ctr">
                <a:tabLst/>
              </a:pPr>
              <a:r>
                <a:rPr lang="nl-NL" sz="800">
                  <a:solidFill>
                    <a:schemeClr val="bg1">
                      <a:lumMod val="50000"/>
                    </a:schemeClr>
                  </a:solidFill>
                </a:rPr>
                <a:t>⟝     marge      ⟞</a:t>
              </a:r>
            </a:p>
          </p:txBody>
        </p:sp>
        <p:sp>
          <p:nvSpPr>
            <p:cNvPr id="18" name="TextBox 17">
              <a:extLst>
                <a:ext uri="{FF2B5EF4-FFF2-40B4-BE49-F238E27FC236}">
                  <a16:creationId xmlns:a16="http://schemas.microsoft.com/office/drawing/2014/main" id="{0690B470-5E9A-CA42-A5F0-A5A9E0F85FFE}"/>
                </a:ext>
              </a:extLst>
            </p:cNvPr>
            <p:cNvSpPr txBox="1"/>
            <p:nvPr userDrawn="1"/>
          </p:nvSpPr>
          <p:spPr>
            <a:xfrm>
              <a:off x="8743950" y="-144438"/>
              <a:ext cx="400050" cy="184666"/>
            </a:xfrm>
            <a:prstGeom prst="rect">
              <a:avLst/>
            </a:prstGeom>
            <a:noFill/>
          </p:spPr>
          <p:txBody>
            <a:bodyPr wrap="square" lIns="0" tIns="0" rIns="0" bIns="0" rtlCol="0">
              <a:spAutoFit/>
            </a:bodyPr>
            <a:lstStyle/>
            <a:p>
              <a:pPr marL="0" indent="0" algn="ctr">
                <a:tabLst/>
              </a:pPr>
              <a:r>
                <a:rPr lang="nl-NL" sz="800">
                  <a:solidFill>
                    <a:schemeClr val="bg1">
                      <a:lumMod val="50000"/>
                    </a:schemeClr>
                  </a:solidFill>
                </a:rPr>
                <a:t>⟝  marge ⟞</a:t>
              </a:r>
            </a:p>
          </p:txBody>
        </p:sp>
        <p:sp>
          <p:nvSpPr>
            <p:cNvPr id="19" name="TextBox 18">
              <a:extLst>
                <a:ext uri="{FF2B5EF4-FFF2-40B4-BE49-F238E27FC236}">
                  <a16:creationId xmlns:a16="http://schemas.microsoft.com/office/drawing/2014/main" id="{038BD2B5-068C-B248-A4EB-501B360CE091}"/>
                </a:ext>
              </a:extLst>
            </p:cNvPr>
            <p:cNvSpPr txBox="1"/>
            <p:nvPr userDrawn="1"/>
          </p:nvSpPr>
          <p:spPr>
            <a:xfrm rot="5400000">
              <a:off x="-322619" y="116801"/>
              <a:ext cx="418269" cy="184666"/>
            </a:xfrm>
            <a:prstGeom prst="rect">
              <a:avLst/>
            </a:prstGeom>
            <a:noFill/>
          </p:spPr>
          <p:txBody>
            <a:bodyPr wrap="square" lIns="0" tIns="0" rIns="0" bIns="0" rtlCol="0">
              <a:spAutoFit/>
            </a:bodyPr>
            <a:lstStyle/>
            <a:p>
              <a:pPr marL="0" indent="0" algn="ctr">
                <a:tabLst/>
              </a:pPr>
              <a:r>
                <a:rPr lang="nl-NL" sz="800">
                  <a:solidFill>
                    <a:schemeClr val="bg1">
                      <a:lumMod val="50000"/>
                    </a:schemeClr>
                  </a:solidFill>
                </a:rPr>
                <a:t>⟝  marge  ⟞</a:t>
              </a:r>
            </a:p>
          </p:txBody>
        </p:sp>
        <p:sp>
          <p:nvSpPr>
            <p:cNvPr id="20" name="TextBox 19">
              <a:extLst>
                <a:ext uri="{FF2B5EF4-FFF2-40B4-BE49-F238E27FC236}">
                  <a16:creationId xmlns:a16="http://schemas.microsoft.com/office/drawing/2014/main" id="{3118D6B2-D190-C043-9BBE-CABC18388501}"/>
                </a:ext>
              </a:extLst>
            </p:cNvPr>
            <p:cNvSpPr txBox="1"/>
            <p:nvPr userDrawn="1"/>
          </p:nvSpPr>
          <p:spPr>
            <a:xfrm rot="5400000">
              <a:off x="9038447" y="116801"/>
              <a:ext cx="418269" cy="184666"/>
            </a:xfrm>
            <a:prstGeom prst="rect">
              <a:avLst/>
            </a:prstGeom>
            <a:noFill/>
          </p:spPr>
          <p:txBody>
            <a:bodyPr wrap="square" lIns="0" tIns="0" rIns="0" bIns="0" rtlCol="0">
              <a:spAutoFit/>
            </a:bodyPr>
            <a:lstStyle/>
            <a:p>
              <a:pPr marL="0" indent="0" algn="ctr">
                <a:tabLst/>
              </a:pPr>
              <a:r>
                <a:rPr lang="nl-NL" sz="800">
                  <a:solidFill>
                    <a:schemeClr val="bg1">
                      <a:lumMod val="50000"/>
                    </a:schemeClr>
                  </a:solidFill>
                </a:rPr>
                <a:t>⟝  marge  ⟞</a:t>
              </a:r>
            </a:p>
          </p:txBody>
        </p:sp>
        <p:sp>
          <p:nvSpPr>
            <p:cNvPr id="21" name="TextBox 20">
              <a:extLst>
                <a:ext uri="{FF2B5EF4-FFF2-40B4-BE49-F238E27FC236}">
                  <a16:creationId xmlns:a16="http://schemas.microsoft.com/office/drawing/2014/main" id="{9789C753-6ED3-5B49-980C-4DCF62441F69}"/>
                </a:ext>
              </a:extLst>
            </p:cNvPr>
            <p:cNvSpPr txBox="1"/>
            <p:nvPr userDrawn="1"/>
          </p:nvSpPr>
          <p:spPr>
            <a:xfrm rot="5400000">
              <a:off x="-322619" y="4631651"/>
              <a:ext cx="418269" cy="184666"/>
            </a:xfrm>
            <a:prstGeom prst="rect">
              <a:avLst/>
            </a:prstGeom>
            <a:noFill/>
          </p:spPr>
          <p:txBody>
            <a:bodyPr wrap="square" lIns="0" tIns="0" rIns="0" bIns="0" rtlCol="0">
              <a:spAutoFit/>
            </a:bodyPr>
            <a:lstStyle/>
            <a:p>
              <a:pPr marL="0" indent="0" algn="ctr">
                <a:tabLst/>
              </a:pPr>
              <a:r>
                <a:rPr lang="nl-NL" sz="800">
                  <a:solidFill>
                    <a:schemeClr val="bg1">
                      <a:lumMod val="50000"/>
                    </a:schemeClr>
                  </a:solidFill>
                </a:rPr>
                <a:t>⟝  marge  ⟞</a:t>
              </a:r>
            </a:p>
          </p:txBody>
        </p:sp>
        <p:sp>
          <p:nvSpPr>
            <p:cNvPr id="22" name="TextBox 21">
              <a:extLst>
                <a:ext uri="{FF2B5EF4-FFF2-40B4-BE49-F238E27FC236}">
                  <a16:creationId xmlns:a16="http://schemas.microsoft.com/office/drawing/2014/main" id="{437E7923-14F0-FC4F-B3EA-A5B6752DE6FB}"/>
                </a:ext>
              </a:extLst>
            </p:cNvPr>
            <p:cNvSpPr txBox="1"/>
            <p:nvPr userDrawn="1"/>
          </p:nvSpPr>
          <p:spPr>
            <a:xfrm rot="5400000">
              <a:off x="9038447" y="4631651"/>
              <a:ext cx="418269" cy="184666"/>
            </a:xfrm>
            <a:prstGeom prst="rect">
              <a:avLst/>
            </a:prstGeom>
            <a:noFill/>
          </p:spPr>
          <p:txBody>
            <a:bodyPr wrap="square" lIns="0" tIns="0" rIns="0" bIns="0" rtlCol="0">
              <a:spAutoFit/>
            </a:bodyPr>
            <a:lstStyle/>
            <a:p>
              <a:pPr marL="0" indent="0" algn="ctr">
                <a:tabLst/>
              </a:pPr>
              <a:r>
                <a:rPr lang="nl-NL" sz="800">
                  <a:solidFill>
                    <a:schemeClr val="bg1">
                      <a:lumMod val="50000"/>
                    </a:schemeClr>
                  </a:solidFill>
                </a:rPr>
                <a:t>⟝  marge  ⟞</a:t>
              </a:r>
            </a:p>
          </p:txBody>
        </p:sp>
        <p:sp>
          <p:nvSpPr>
            <p:cNvPr id="26" name="TextBox 25">
              <a:extLst>
                <a:ext uri="{FF2B5EF4-FFF2-40B4-BE49-F238E27FC236}">
                  <a16:creationId xmlns:a16="http://schemas.microsoft.com/office/drawing/2014/main" id="{A290855F-D525-9A4E-8016-CDBB63BD2A87}"/>
                </a:ext>
              </a:extLst>
            </p:cNvPr>
            <p:cNvSpPr txBox="1"/>
            <p:nvPr userDrawn="1"/>
          </p:nvSpPr>
          <p:spPr>
            <a:xfrm>
              <a:off x="539750" y="-452586"/>
              <a:ext cx="8199438" cy="207749"/>
            </a:xfrm>
            <a:prstGeom prst="rect">
              <a:avLst/>
            </a:prstGeom>
            <a:solidFill>
              <a:srgbClr val="323232"/>
            </a:solidFill>
          </p:spPr>
          <p:txBody>
            <a:bodyPr wrap="square" rtlCol="0">
              <a:spAutoFit/>
            </a:bodyPr>
            <a:lstStyle/>
            <a:p>
              <a:pPr algn="ctr"/>
              <a:r>
                <a:rPr lang="nl-NL" sz="1200" b="1">
                  <a:solidFill>
                    <a:schemeClr val="bg1">
                      <a:lumMod val="50000"/>
                    </a:schemeClr>
                  </a:solidFill>
                </a:rPr>
                <a:t>Voor alle slides geldt: alle marges van de presentatie wit laten! </a:t>
              </a:r>
              <a:r>
                <a:rPr lang="nl-NL" sz="1200" b="0">
                  <a:solidFill>
                    <a:schemeClr val="bg1">
                      <a:lumMod val="50000"/>
                    </a:schemeClr>
                  </a:solidFill>
                </a:rPr>
                <a:t>(dus n</a:t>
              </a:r>
              <a:r>
                <a:rPr lang="nl-NL" sz="1200">
                  <a:solidFill>
                    <a:schemeClr val="bg1">
                      <a:lumMod val="50000"/>
                    </a:schemeClr>
                  </a:solidFill>
                </a:rPr>
                <a:t>iet vullen met tekst of beeld, met name nabij het KVK-logo).</a:t>
              </a:r>
            </a:p>
          </p:txBody>
        </p:sp>
        <p:sp>
          <p:nvSpPr>
            <p:cNvPr id="27" name="TextBox 26">
              <a:extLst>
                <a:ext uri="{FF2B5EF4-FFF2-40B4-BE49-F238E27FC236}">
                  <a16:creationId xmlns:a16="http://schemas.microsoft.com/office/drawing/2014/main" id="{3E905A42-24EB-4F4D-9997-7417507667A3}"/>
                </a:ext>
              </a:extLst>
            </p:cNvPr>
            <p:cNvSpPr txBox="1"/>
            <p:nvPr userDrawn="1"/>
          </p:nvSpPr>
          <p:spPr>
            <a:xfrm>
              <a:off x="0" y="5202262"/>
              <a:ext cx="534448" cy="184666"/>
            </a:xfrm>
            <a:prstGeom prst="rect">
              <a:avLst/>
            </a:prstGeom>
            <a:noFill/>
          </p:spPr>
          <p:txBody>
            <a:bodyPr wrap="square" lIns="0" tIns="0" rIns="0" bIns="0" rtlCol="0">
              <a:spAutoFit/>
            </a:bodyPr>
            <a:lstStyle/>
            <a:p>
              <a:pPr marL="0" indent="0" algn="ctr">
                <a:tabLst/>
              </a:pPr>
              <a:r>
                <a:rPr lang="nl-NL" sz="800">
                  <a:solidFill>
                    <a:schemeClr val="bg1">
                      <a:lumMod val="50000"/>
                    </a:schemeClr>
                  </a:solidFill>
                </a:rPr>
                <a:t>⟝     marge      ⟞</a:t>
              </a:r>
            </a:p>
          </p:txBody>
        </p:sp>
        <p:sp>
          <p:nvSpPr>
            <p:cNvPr id="28" name="TextBox 27">
              <a:extLst>
                <a:ext uri="{FF2B5EF4-FFF2-40B4-BE49-F238E27FC236}">
                  <a16:creationId xmlns:a16="http://schemas.microsoft.com/office/drawing/2014/main" id="{F1C53FA3-B1FB-A749-B432-98F7300DD5E9}"/>
                </a:ext>
              </a:extLst>
            </p:cNvPr>
            <p:cNvSpPr txBox="1"/>
            <p:nvPr userDrawn="1"/>
          </p:nvSpPr>
          <p:spPr>
            <a:xfrm>
              <a:off x="8743950" y="5202262"/>
              <a:ext cx="400050" cy="184666"/>
            </a:xfrm>
            <a:prstGeom prst="rect">
              <a:avLst/>
            </a:prstGeom>
            <a:noFill/>
          </p:spPr>
          <p:txBody>
            <a:bodyPr wrap="square" lIns="0" tIns="0" rIns="0" bIns="0" rtlCol="0">
              <a:spAutoFit/>
            </a:bodyPr>
            <a:lstStyle/>
            <a:p>
              <a:pPr marL="0" indent="0" algn="ctr">
                <a:tabLst/>
              </a:pPr>
              <a:r>
                <a:rPr lang="nl-NL" sz="800">
                  <a:solidFill>
                    <a:schemeClr val="bg1">
                      <a:lumMod val="50000"/>
                    </a:schemeClr>
                  </a:solidFill>
                </a:rPr>
                <a:t>⟝  marge ⟞</a:t>
              </a:r>
            </a:p>
          </p:txBody>
        </p:sp>
        <p:sp>
          <p:nvSpPr>
            <p:cNvPr id="9" name="GRIJS UITLEGKADER">
              <a:extLst>
                <a:ext uri="{FF2B5EF4-FFF2-40B4-BE49-F238E27FC236}">
                  <a16:creationId xmlns:a16="http://schemas.microsoft.com/office/drawing/2014/main" id="{D5F0AB92-555B-D846-ABB8-3D72E70F698C}"/>
                </a:ext>
              </a:extLst>
            </p:cNvPr>
            <p:cNvSpPr/>
            <p:nvPr userDrawn="1"/>
          </p:nvSpPr>
          <p:spPr>
            <a:xfrm>
              <a:off x="-1188640" y="483518"/>
              <a:ext cx="1112046" cy="230832"/>
            </a:xfrm>
            <a:prstGeom prst="rect">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10" name="TEKST UITLEG">
              <a:extLst>
                <a:ext uri="{FF2B5EF4-FFF2-40B4-BE49-F238E27FC236}">
                  <a16:creationId xmlns:a16="http://schemas.microsoft.com/office/drawing/2014/main" id="{7CF3CA0F-F2BF-DB45-82AF-BF36B6049D1E}"/>
                </a:ext>
              </a:extLst>
            </p:cNvPr>
            <p:cNvSpPr txBox="1"/>
            <p:nvPr userDrawn="1"/>
          </p:nvSpPr>
          <p:spPr>
            <a:xfrm>
              <a:off x="-1188640" y="483518"/>
              <a:ext cx="1107284" cy="346249"/>
            </a:xfrm>
            <a:prstGeom prst="rect">
              <a:avLst/>
            </a:prstGeom>
            <a:noFill/>
          </p:spPr>
          <p:txBody>
            <a:bodyPr wrap="square" rtlCol="0">
              <a:spAutoFit/>
            </a:bodyPr>
            <a:lstStyle/>
            <a:p>
              <a:r>
                <a:rPr lang="nl-NL" sz="1200" b="0" spc="-27" baseline="0">
                  <a:ln>
                    <a:noFill/>
                  </a:ln>
                  <a:solidFill>
                    <a:schemeClr val="bg1">
                      <a:lumMod val="50000"/>
                    </a:schemeClr>
                  </a:solidFill>
                  <a:latin typeface="+mn-lt"/>
                </a:rPr>
                <a:t>Placeholder: Titel </a:t>
              </a:r>
              <a:r>
                <a:rPr lang="nl-NL" sz="1200" b="0" spc="-27" baseline="0">
                  <a:ln>
                    <a:noFill/>
                  </a:ln>
                  <a:solidFill>
                    <a:schemeClr val="bg1">
                      <a:lumMod val="50000"/>
                    </a:schemeClr>
                  </a:solidFill>
                  <a:latin typeface="+mj-lt"/>
                  <a:sym typeface="Wingdings" pitchFamily="2" charset="2"/>
                </a:rPr>
                <a:t></a:t>
              </a:r>
              <a:r>
                <a:rPr lang="nl-NL" sz="1200" b="0" spc="-27" baseline="0">
                  <a:ln>
                    <a:noFill/>
                  </a:ln>
                  <a:solidFill>
                    <a:schemeClr val="bg1">
                      <a:lumMod val="50000"/>
                    </a:schemeClr>
                  </a:solidFill>
                  <a:latin typeface="+mj-lt"/>
                </a:rPr>
                <a:t> </a:t>
              </a:r>
              <a:endParaRPr lang="nl-NL" sz="1067" b="0" baseline="0">
                <a:ln>
                  <a:noFill/>
                </a:ln>
                <a:solidFill>
                  <a:schemeClr val="bg1">
                    <a:lumMod val="50000"/>
                  </a:schemeClr>
                </a:solidFill>
                <a:latin typeface="+mj-lt"/>
              </a:endParaRPr>
            </a:p>
          </p:txBody>
        </p:sp>
      </p:grpSp>
      <p:sp>
        <p:nvSpPr>
          <p:cNvPr id="31" name="FOOTER">
            <a:extLst>
              <a:ext uri="{FF2B5EF4-FFF2-40B4-BE49-F238E27FC236}">
                <a16:creationId xmlns:a16="http://schemas.microsoft.com/office/drawing/2014/main" id="{980C5522-7DFF-004B-B0F3-E15F62D3115C}"/>
              </a:ext>
            </a:extLst>
          </p:cNvPr>
          <p:cNvSpPr>
            <a:spLocks noGrp="1"/>
          </p:cNvSpPr>
          <p:nvPr userDrawn="1">
            <p:ph type="ftr" sz="quarter" idx="3"/>
          </p:nvPr>
        </p:nvSpPr>
        <p:spPr>
          <a:xfrm>
            <a:off x="719667" y="6603756"/>
            <a:ext cx="11472333" cy="258477"/>
          </a:xfrm>
          <a:prstGeom prst="rect">
            <a:avLst/>
          </a:prstGeom>
        </p:spPr>
        <p:txBody>
          <a:bodyPr vert="horz" lIns="91440" tIns="45720" rIns="91440" bIns="45720" rtlCol="0" anchor="ctr"/>
          <a:lstStyle>
            <a:lvl1pPr algn="l">
              <a:defRPr sz="1067">
                <a:solidFill>
                  <a:schemeClr val="bg1"/>
                </a:solidFill>
              </a:defRPr>
            </a:lvl1pPr>
          </a:lstStyle>
          <a:p>
            <a:r>
              <a:rPr lang="nl-NL"/>
              <a:t>Testtraining klantreizen, 8 mei 2023</a:t>
            </a:r>
          </a:p>
        </p:txBody>
      </p:sp>
      <p:sp>
        <p:nvSpPr>
          <p:cNvPr id="29" name="SLIDE NR">
            <a:extLst>
              <a:ext uri="{FF2B5EF4-FFF2-40B4-BE49-F238E27FC236}">
                <a16:creationId xmlns:a16="http://schemas.microsoft.com/office/drawing/2014/main" id="{227A146C-7D0A-AA4A-B687-114DCCCCAADD}"/>
              </a:ext>
            </a:extLst>
          </p:cNvPr>
          <p:cNvSpPr>
            <a:spLocks noGrp="1"/>
          </p:cNvSpPr>
          <p:nvPr userDrawn="1">
            <p:ph type="sldNum" sz="quarter" idx="4"/>
          </p:nvPr>
        </p:nvSpPr>
        <p:spPr>
          <a:xfrm>
            <a:off x="7069" y="6599523"/>
            <a:ext cx="712599" cy="258476"/>
          </a:xfrm>
          <a:prstGeom prst="rect">
            <a:avLst/>
          </a:prstGeom>
        </p:spPr>
        <p:txBody>
          <a:bodyPr vert="horz" lIns="91440" tIns="45720" rIns="91440" bIns="45720" rtlCol="0" anchor="ctr"/>
          <a:lstStyle>
            <a:lvl1pPr algn="ctr">
              <a:defRPr sz="1067">
                <a:solidFill>
                  <a:schemeClr val="bg1"/>
                </a:solidFill>
              </a:defRPr>
            </a:lvl1pPr>
          </a:lstStyle>
          <a:p>
            <a:fld id="{395964AB-061B-CC40-95B1-01191579BB20}" type="slidenum">
              <a:rPr lang="nl-NL" smtClean="0"/>
              <a:pPr/>
              <a:t>‹nr.›</a:t>
            </a:fld>
            <a:endParaRPr lang="nl-NL"/>
          </a:p>
        </p:txBody>
      </p:sp>
      <p:sp>
        <p:nvSpPr>
          <p:cNvPr id="8" name="TEKST Placeholder">
            <a:extLst>
              <a:ext uri="{FF2B5EF4-FFF2-40B4-BE49-F238E27FC236}">
                <a16:creationId xmlns:a16="http://schemas.microsoft.com/office/drawing/2014/main" id="{B91B19AE-1AEF-4B41-8D60-6BD6C0CD5284}"/>
              </a:ext>
            </a:extLst>
          </p:cNvPr>
          <p:cNvSpPr>
            <a:spLocks noGrp="1"/>
          </p:cNvSpPr>
          <p:nvPr>
            <p:ph type="body" sz="quarter" idx="10" hasCustomPrompt="1"/>
          </p:nvPr>
        </p:nvSpPr>
        <p:spPr>
          <a:xfrm>
            <a:off x="580835" y="353277"/>
            <a:ext cx="11076517" cy="721783"/>
          </a:xfrm>
        </p:spPr>
        <p:txBody>
          <a:bodyPr anchor="t">
            <a:noAutofit/>
          </a:bodyPr>
          <a:lstStyle>
            <a:lvl1pPr marL="0" indent="0">
              <a:buNone/>
              <a:defRPr sz="4267">
                <a:solidFill>
                  <a:schemeClr val="tx2"/>
                </a:solidFill>
                <a:latin typeface="+mn-lt"/>
              </a:defRPr>
            </a:lvl1pPr>
          </a:lstStyle>
          <a:p>
            <a:pPr lvl="0"/>
            <a:r>
              <a:rPr lang="nl-NL" noProof="1"/>
              <a:t>Titel</a:t>
            </a:r>
          </a:p>
        </p:txBody>
      </p:sp>
      <p:sp>
        <p:nvSpPr>
          <p:cNvPr id="3" name="Text Placeholder 2">
            <a:extLst>
              <a:ext uri="{FF2B5EF4-FFF2-40B4-BE49-F238E27FC236}">
                <a16:creationId xmlns:a16="http://schemas.microsoft.com/office/drawing/2014/main" id="{91F81C7E-FD86-4031-B86A-34087894BD16}"/>
              </a:ext>
            </a:extLst>
          </p:cNvPr>
          <p:cNvSpPr>
            <a:spLocks noGrp="1"/>
          </p:cNvSpPr>
          <p:nvPr>
            <p:ph type="body" sz="quarter" idx="14" hasCustomPrompt="1"/>
          </p:nvPr>
        </p:nvSpPr>
        <p:spPr>
          <a:xfrm>
            <a:off x="575734" y="1188335"/>
            <a:ext cx="11076517" cy="4823000"/>
          </a:xfrm>
        </p:spPr>
        <p:txBody>
          <a:bodyPr>
            <a:normAutofit/>
          </a:bodyPr>
          <a:lstStyle>
            <a:lvl1pPr marL="0" indent="0">
              <a:buNone/>
              <a:defRPr sz="2133"/>
            </a:lvl1pPr>
            <a:lvl2pPr marL="457601" indent="0">
              <a:buNone/>
              <a:defRPr/>
            </a:lvl2pPr>
            <a:lvl3pPr marL="915201" indent="0">
              <a:buNone/>
              <a:defRPr/>
            </a:lvl3pPr>
            <a:lvl4pPr marL="1372800" indent="0">
              <a:buNone/>
              <a:defRPr/>
            </a:lvl4pPr>
            <a:lvl5pPr marL="1830401" indent="0">
              <a:buNone/>
              <a:defRPr/>
            </a:lvl5pPr>
          </a:lstStyle>
          <a:p>
            <a:pPr lvl="0"/>
            <a:r>
              <a:rPr lang="nl-NL" noProof="0"/>
              <a:t>Typ hier je tekst.</a:t>
            </a:r>
          </a:p>
        </p:txBody>
      </p:sp>
    </p:spTree>
    <p:extLst>
      <p:ext uri="{BB962C8B-B14F-4D97-AF65-F5344CB8AC3E}">
        <p14:creationId xmlns:p14="http://schemas.microsoft.com/office/powerpoint/2010/main" val="735560734"/>
      </p:ext>
    </p:extLst>
  </p:cSld>
  <p:clrMapOvr>
    <a:masterClrMapping/>
  </p:clrMapOvr>
  <p:extLst>
    <p:ext uri="{DCECCB84-F9BA-43D5-87BE-67443E8EF086}">
      <p15:sldGuideLst xmlns:p15="http://schemas.microsoft.com/office/powerpoint/2012/main">
        <p15:guide id="1" pos="272">
          <p15:clr>
            <a:srgbClr val="FBAE40"/>
          </p15:clr>
        </p15:guide>
        <p15:guide id="2" orient="horz" pos="2600">
          <p15:clr>
            <a:srgbClr val="FBAE40"/>
          </p15:clr>
        </p15:guide>
        <p15:guide id="3" orient="horz" pos="2840">
          <p15:clr>
            <a:srgbClr val="FBAE40"/>
          </p15:clr>
        </p15:guide>
        <p15:guide id="4" orient="horz" pos="69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lvl1pPr>
              <a:defRPr>
                <a:solidFill>
                  <a:schemeClr val="tx2"/>
                </a:solidFill>
              </a:defRPr>
            </a:lvl1pPr>
          </a:lstStyle>
          <a:p>
            <a:r>
              <a:rPr lang="nl-NL" dirty="0"/>
              <a:t>5 juni 2023</a:t>
            </a:r>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r>
              <a:rPr lang="nl-NL" dirty="0"/>
              <a:t>Klantreizen bij de overheid</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r>
              <a:rPr lang="nl-NL" dirty="0"/>
              <a:t>Gebruiker Centraal</a:t>
            </a:r>
          </a:p>
        </p:txBody>
      </p:sp>
    </p:spTree>
    <p:extLst>
      <p:ext uri="{BB962C8B-B14F-4D97-AF65-F5344CB8AC3E}">
        <p14:creationId xmlns:p14="http://schemas.microsoft.com/office/powerpoint/2010/main" val="3415799471"/>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datum 13"/>
          <p:cNvSpPr>
            <a:spLocks noGrp="1"/>
          </p:cNvSpPr>
          <p:nvPr>
            <p:ph type="dt" sz="half" idx="20"/>
          </p:nvPr>
        </p:nvSpPr>
        <p:spPr/>
        <p:txBody>
          <a:bodyPr/>
          <a:lstStyle>
            <a:lvl1pPr>
              <a:defRPr/>
            </a:lvl1pPr>
          </a:lstStyle>
          <a:p>
            <a:r>
              <a:rPr lang="nl-NL" dirty="0"/>
              <a:t>5 juni 2023</a:t>
            </a:r>
          </a:p>
        </p:txBody>
      </p:sp>
      <p:sp>
        <p:nvSpPr>
          <p:cNvPr id="15" name="Tijdelijke aanduiding voor voettekst 14"/>
          <p:cNvSpPr>
            <a:spLocks noGrp="1"/>
          </p:cNvSpPr>
          <p:nvPr>
            <p:ph type="ftr" sz="quarter" idx="21"/>
          </p:nvPr>
        </p:nvSpPr>
        <p:spPr/>
        <p:txBody>
          <a:bodyPr/>
          <a:lstStyle>
            <a:lvl1pPr>
              <a:defRPr/>
            </a:lvl1pPr>
          </a:lstStyle>
          <a:p>
            <a:r>
              <a:rPr lang="nl-NL" dirty="0"/>
              <a:t>Klantreizen bij de overheid</a:t>
            </a:r>
          </a:p>
        </p:txBody>
      </p:sp>
      <p:sp>
        <p:nvSpPr>
          <p:cNvPr id="16" name="Tijdelijke aanduiding voor dianummer 15"/>
          <p:cNvSpPr>
            <a:spLocks noGrp="1"/>
          </p:cNvSpPr>
          <p:nvPr>
            <p:ph type="sldNum" sz="quarter" idx="22"/>
          </p:nvPr>
        </p:nvSpPr>
        <p:spPr/>
        <p:txBody>
          <a:bodyPr/>
          <a:lstStyle>
            <a:lvl1pPr>
              <a:defRPr/>
            </a:lvl1pPr>
          </a:lstStyle>
          <a:p>
            <a:r>
              <a:rPr lang="nl-NL" dirty="0"/>
              <a:t>Gebruiker Centraal</a:t>
            </a:r>
          </a:p>
        </p:txBody>
      </p:sp>
    </p:spTree>
    <p:extLst>
      <p:ext uri="{BB962C8B-B14F-4D97-AF65-F5344CB8AC3E}">
        <p14:creationId xmlns:p14="http://schemas.microsoft.com/office/powerpoint/2010/main" val="158681071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Één object">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B2DA5FD5-4D52-403C-9362-03B7872685A5}"/>
              </a:ext>
            </a:extLst>
          </p:cNvPr>
          <p:cNvSpPr>
            <a:spLocks/>
          </p:cNvSpPr>
          <p:nvPr/>
        </p:nvSpPr>
        <p:spPr>
          <a:xfrm>
            <a:off x="5868988" y="6619876"/>
            <a:ext cx="468312" cy="238125"/>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dirty="0"/>
          </a:p>
        </p:txBody>
      </p:sp>
      <p:sp>
        <p:nvSpPr>
          <p:cNvPr id="2" name="Titel 1"/>
          <p:cNvSpPr>
            <a:spLocks noGrp="1"/>
          </p:cNvSpPr>
          <p:nvPr>
            <p:ph type="title"/>
          </p:nvPr>
        </p:nvSpPr>
        <p:spPr/>
        <p:txBody>
          <a:bodyPr>
            <a:normAutofit/>
          </a:bodyPr>
          <a:lstStyle>
            <a:lvl1pPr>
              <a:defRPr sz="3600">
                <a:solidFill>
                  <a:srgbClr val="154273"/>
                </a:solidFill>
              </a:defRPr>
            </a:lvl1pPr>
          </a:lstStyle>
          <a:p>
            <a:r>
              <a:rPr lang="nl-NL"/>
              <a:t>Klik om stijl te bewerken</a:t>
            </a:r>
            <a:endParaRPr lang="nl-NL" dirty="0"/>
          </a:p>
        </p:txBody>
      </p:sp>
      <p:sp>
        <p:nvSpPr>
          <p:cNvPr id="7" name="Tijdelijke aanduiding voor tekst 2"/>
          <p:cNvSpPr>
            <a:spLocks noGrp="1"/>
          </p:cNvSpPr>
          <p:nvPr>
            <p:ph idx="1"/>
          </p:nvPr>
        </p:nvSpPr>
        <p:spPr>
          <a:xfrm>
            <a:off x="635002" y="2289485"/>
            <a:ext cx="10923588" cy="393192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atum 12">
            <a:extLst>
              <a:ext uri="{FF2B5EF4-FFF2-40B4-BE49-F238E27FC236}">
                <a16:creationId xmlns:a16="http://schemas.microsoft.com/office/drawing/2014/main" id="{A46795BF-20D3-49B8-916A-E310D1CD2EB9}"/>
              </a:ext>
            </a:extLst>
          </p:cNvPr>
          <p:cNvSpPr>
            <a:spLocks noGrp="1"/>
          </p:cNvSpPr>
          <p:nvPr>
            <p:ph type="dt" sz="half" idx="10"/>
          </p:nvPr>
        </p:nvSpPr>
        <p:spPr/>
        <p:txBody>
          <a:bodyPr/>
          <a:lstStyle>
            <a:lvl1pPr>
              <a:defRPr/>
            </a:lvl1pPr>
          </a:lstStyle>
          <a:p>
            <a:pPr>
              <a:defRPr/>
            </a:pPr>
            <a:fld id="{DF033262-6C66-4822-9C47-B5F689FA3FFF}" type="datetimeFigureOut">
              <a:rPr lang="nl-NL"/>
              <a:pPr>
                <a:defRPr/>
              </a:pPr>
              <a:t>22-12-2025</a:t>
            </a:fld>
            <a:endParaRPr lang="nl-NL"/>
          </a:p>
        </p:txBody>
      </p:sp>
      <p:sp>
        <p:nvSpPr>
          <p:cNvPr id="8" name="Tijdelijke aanduiding voor voettekst 13">
            <a:extLst>
              <a:ext uri="{FF2B5EF4-FFF2-40B4-BE49-F238E27FC236}">
                <a16:creationId xmlns:a16="http://schemas.microsoft.com/office/drawing/2014/main" id="{B0151D5B-9889-46D5-9C0D-B886A4A76CE9}"/>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14">
            <a:extLst>
              <a:ext uri="{FF2B5EF4-FFF2-40B4-BE49-F238E27FC236}">
                <a16:creationId xmlns:a16="http://schemas.microsoft.com/office/drawing/2014/main" id="{6A951D72-7164-4585-8B00-6105BCB1D1AC}"/>
              </a:ext>
            </a:extLst>
          </p:cNvPr>
          <p:cNvSpPr>
            <a:spLocks noGrp="1"/>
          </p:cNvSpPr>
          <p:nvPr>
            <p:ph type="sldNum" sz="quarter" idx="12"/>
          </p:nvPr>
        </p:nvSpPr>
        <p:spPr/>
        <p:txBody>
          <a:bodyPr/>
          <a:lstStyle>
            <a:lvl1pPr>
              <a:defRPr/>
            </a:lvl1pPr>
          </a:lstStyle>
          <a:p>
            <a:pPr>
              <a:defRPr/>
            </a:pPr>
            <a:fld id="{59E8190E-AA81-4B57-AB04-72A9E300BA62}" type="slidenum">
              <a:rPr lang="nl-NL"/>
              <a:pPr>
                <a:defRPr/>
              </a:pPr>
              <a:t>‹nr.›</a:t>
            </a:fld>
            <a:endParaRPr lang="nl-NL"/>
          </a:p>
        </p:txBody>
      </p:sp>
      <p:pic>
        <p:nvPicPr>
          <p:cNvPr id="10" name="Afbeelding 9">
            <a:extLst>
              <a:ext uri="{FF2B5EF4-FFF2-40B4-BE49-F238E27FC236}">
                <a16:creationId xmlns:a16="http://schemas.microsoft.com/office/drawing/2014/main" id="{2708E830-112E-4B82-BE70-355369EC4A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6" y="-9603"/>
            <a:ext cx="12198351" cy="1066800"/>
          </a:xfrm>
          <a:prstGeom prst="rect">
            <a:avLst/>
          </a:prstGeom>
        </p:spPr>
      </p:pic>
    </p:spTree>
    <p:extLst>
      <p:ext uri="{BB962C8B-B14F-4D97-AF65-F5344CB8AC3E}">
        <p14:creationId xmlns:p14="http://schemas.microsoft.com/office/powerpoint/2010/main" val="1174935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E705940-34F4-A8B2-F61F-2DF676441560}"/>
              </a:ext>
            </a:extLst>
          </p:cNvPr>
          <p:cNvSpPr txBox="1"/>
          <p:nvPr userDrawn="1"/>
        </p:nvSpPr>
        <p:spPr>
          <a:xfrm>
            <a:off x="3571875" y="1314450"/>
            <a:ext cx="0" cy="0"/>
          </a:xfrm>
          <a:prstGeom prst="rect">
            <a:avLst/>
          </a:prstGeom>
        </p:spPr>
        <p:txBody>
          <a:bodyPr vert="horz" wrap="none" lIns="91440" tIns="45720" rIns="91440" bIns="45720" rtlCol="0" anchor="b">
            <a:normAutofit fontScale="25000" lnSpcReduction="20000"/>
          </a:bodyPr>
          <a:lstStyle/>
          <a:p>
            <a:pPr algn="ctr"/>
            <a:endParaRPr lang="nl-NL"/>
          </a:p>
        </p:txBody>
      </p:sp>
      <p:pic>
        <p:nvPicPr>
          <p:cNvPr id="6" name="Afbeelding 5">
            <a:extLst>
              <a:ext uri="{FF2B5EF4-FFF2-40B4-BE49-F238E27FC236}">
                <a16:creationId xmlns:a16="http://schemas.microsoft.com/office/drawing/2014/main" id="{CDAFEBD7-F3B2-A047-E608-2AB303F902A0}"/>
              </a:ext>
            </a:extLst>
          </p:cNvPr>
          <p:cNvPicPr>
            <a:picLocks noChangeAspect="1"/>
          </p:cNvPicPr>
          <p:nvPr userDrawn="1"/>
        </p:nvPicPr>
        <p:blipFill>
          <a:blip r:embed="rId3"/>
          <a:srcRect/>
          <a:stretch/>
        </p:blipFill>
        <p:spPr>
          <a:xfrm>
            <a:off x="385136" y="1444083"/>
            <a:ext cx="11708893" cy="3870547"/>
          </a:xfrm>
          <a:prstGeom prst="rect">
            <a:avLst/>
          </a:prstGeom>
        </p:spPr>
      </p:pic>
    </p:spTree>
    <p:extLst>
      <p:ext uri="{BB962C8B-B14F-4D97-AF65-F5344CB8AC3E}">
        <p14:creationId xmlns:p14="http://schemas.microsoft.com/office/powerpoint/2010/main" val="185937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ekst met vl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E670A-C952-37DD-3EC8-88A4ED6F18C5}"/>
              </a:ext>
            </a:extLst>
          </p:cNvPr>
          <p:cNvSpPr>
            <a:spLocks noGrp="1"/>
          </p:cNvSpPr>
          <p:nvPr>
            <p:ph type="title"/>
          </p:nvPr>
        </p:nvSpPr>
        <p:spPr>
          <a:xfrm>
            <a:off x="838200" y="210065"/>
            <a:ext cx="10515600" cy="1260389"/>
          </a:xfrm>
        </p:spPr>
        <p:txBody>
          <a:bodyPr>
            <a:normAutofit/>
          </a:bodyPr>
          <a:lstStyle>
            <a:lvl1pPr>
              <a:defRPr sz="4800" baseline="0">
                <a:solidFill>
                  <a:schemeClr val="bg1"/>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D1E68C9A-9563-0726-1151-93FC30E5955F}"/>
              </a:ext>
            </a:extLst>
          </p:cNvPr>
          <p:cNvSpPr>
            <a:spLocks noGrp="1"/>
          </p:cNvSpPr>
          <p:nvPr>
            <p:ph idx="1"/>
          </p:nvPr>
        </p:nvSpPr>
        <p:spPr/>
        <p:txBody>
          <a:bodyPr/>
          <a:lstStyle>
            <a:lvl1pPr>
              <a:defRPr baseline="0">
                <a:solidFill>
                  <a:schemeClr val="tx2"/>
                </a:solidFill>
                <a:latin typeface="Source Sans Pro" panose="020B0503030403020204" pitchFamily="34" charset="0"/>
              </a:defRPr>
            </a:lvl1pPr>
            <a:lvl2pPr>
              <a:defRPr baseline="0">
                <a:solidFill>
                  <a:schemeClr val="tx2"/>
                </a:solidFill>
                <a:latin typeface="Source Sans Pro" panose="020B0503030403020204" pitchFamily="34" charset="0"/>
              </a:defRPr>
            </a:lvl2pPr>
            <a:lvl3pPr>
              <a:defRPr baseline="0">
                <a:solidFill>
                  <a:schemeClr val="tx2"/>
                </a:solidFill>
                <a:latin typeface="Source Sans Pro" panose="020B0503030403020204" pitchFamily="34" charset="0"/>
              </a:defRPr>
            </a:lvl3pPr>
            <a:lvl4pPr>
              <a:defRPr baseline="0">
                <a:solidFill>
                  <a:schemeClr val="tx2"/>
                </a:solidFill>
                <a:latin typeface="Source Sans Pro" panose="020B0503030403020204" pitchFamily="34" charset="0"/>
              </a:defRPr>
            </a:lvl4pPr>
            <a:lvl5pPr>
              <a:defRPr baseline="0">
                <a:solidFill>
                  <a:schemeClr val="tx2"/>
                </a:solidFill>
                <a:latin typeface="Source Sans Pro" panose="020B0503030403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7083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ee tekstblokken met vl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1C83E414-C858-0D08-AF8C-C74A3E601A95}"/>
              </a:ext>
            </a:extLst>
          </p:cNvPr>
          <p:cNvSpPr>
            <a:spLocks noGrp="1"/>
          </p:cNvSpPr>
          <p:nvPr>
            <p:ph type="title"/>
          </p:nvPr>
        </p:nvSpPr>
        <p:spPr>
          <a:xfrm>
            <a:off x="838200" y="210065"/>
            <a:ext cx="10515600" cy="1260389"/>
          </a:xfrm>
        </p:spPr>
        <p:txBody>
          <a:bodyPr>
            <a:normAutofit/>
          </a:bodyPr>
          <a:lstStyle>
            <a:lvl1pPr>
              <a:defRPr sz="4800" baseline="0">
                <a:solidFill>
                  <a:schemeClr val="bg1"/>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FF3B3600-1ACB-3700-7509-9E71650735D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F76B920-D276-1DDF-C73D-C60B2E973C3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0935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o's en do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E5E73951-C21F-601E-7BA4-D67E77D50F61}"/>
              </a:ext>
            </a:extLst>
          </p:cNvPr>
          <p:cNvSpPr>
            <a:spLocks noGrp="1"/>
          </p:cNvSpPr>
          <p:nvPr>
            <p:ph type="body" idx="1" hasCustomPrompt="1"/>
          </p:nvPr>
        </p:nvSpPr>
        <p:spPr>
          <a:xfrm>
            <a:off x="1079360" y="1681163"/>
            <a:ext cx="4940442" cy="823912"/>
          </a:xfrm>
        </p:spPr>
        <p:txBody>
          <a:bodyPr anchor="b"/>
          <a:lstStyle>
            <a:lvl1pPr marL="0" indent="0">
              <a:buNone/>
              <a:defRPr sz="2400" b="1">
                <a:solidFill>
                  <a:srgbClr val="002F3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Wij gebruiken</a:t>
            </a:r>
          </a:p>
        </p:txBody>
      </p:sp>
      <p:sp>
        <p:nvSpPr>
          <p:cNvPr id="4" name="Tijdelijke aanduiding voor inhoud 3">
            <a:extLst>
              <a:ext uri="{FF2B5EF4-FFF2-40B4-BE49-F238E27FC236}">
                <a16:creationId xmlns:a16="http://schemas.microsoft.com/office/drawing/2014/main" id="{D0DFDA9D-3707-9DC3-DD2B-1414DAF0EB13}"/>
              </a:ext>
            </a:extLst>
          </p:cNvPr>
          <p:cNvSpPr>
            <a:spLocks noGrp="1"/>
          </p:cNvSpPr>
          <p:nvPr>
            <p:ph sz="half" idx="2"/>
          </p:nvPr>
        </p:nvSpPr>
        <p:spPr>
          <a:xfrm>
            <a:off x="1079360" y="2505075"/>
            <a:ext cx="4940442" cy="3684588"/>
          </a:xfrm>
        </p:spPr>
        <p:txBody>
          <a:bodyPr/>
          <a:lstStyle>
            <a:lvl1pPr marL="228600" indent="-228600">
              <a:buFontTx/>
              <a:buBlip>
                <a:blip r:embed="rId3">
                  <a:extLst>
                    <a:ext uri="{96DAC541-7B7A-43D3-8B79-37D633B846F1}">
                      <asvg:svgBlip xmlns:asvg="http://schemas.microsoft.com/office/drawing/2016/SVG/main" r:embed="rId4"/>
                    </a:ext>
                  </a:extLst>
                </a:blip>
              </a:buBlip>
              <a:defRPr>
                <a:solidFill>
                  <a:srgbClr val="002F3E"/>
                </a:solidFill>
              </a:defRPr>
            </a:lvl1pPr>
            <a:lvl2pPr marL="685800" indent="-228600">
              <a:buFontTx/>
              <a:buBlip>
                <a:blip r:embed="rId3">
                  <a:extLst>
                    <a:ext uri="{96DAC541-7B7A-43D3-8B79-37D633B846F1}">
                      <asvg:svgBlip xmlns:asvg="http://schemas.microsoft.com/office/drawing/2016/SVG/main" r:embed="rId4"/>
                    </a:ext>
                  </a:extLst>
                </a:blip>
              </a:buBlip>
              <a:defRPr>
                <a:solidFill>
                  <a:srgbClr val="002F3E"/>
                </a:solidFill>
              </a:defRPr>
            </a:lvl2pPr>
            <a:lvl3pPr marL="1143000" indent="-228600">
              <a:buFontTx/>
              <a:buBlip>
                <a:blip r:embed="rId3">
                  <a:extLst>
                    <a:ext uri="{96DAC541-7B7A-43D3-8B79-37D633B846F1}">
                      <asvg:svgBlip xmlns:asvg="http://schemas.microsoft.com/office/drawing/2016/SVG/main" r:embed="rId4"/>
                    </a:ext>
                  </a:extLst>
                </a:blip>
              </a:buBlip>
              <a:defRPr>
                <a:solidFill>
                  <a:srgbClr val="002F3E"/>
                </a:solidFill>
              </a:defRPr>
            </a:lvl3pPr>
            <a:lvl4pPr marL="1600200" indent="-228600">
              <a:buFontTx/>
              <a:buBlip>
                <a:blip r:embed="rId3">
                  <a:extLst>
                    <a:ext uri="{96DAC541-7B7A-43D3-8B79-37D633B846F1}">
                      <asvg:svgBlip xmlns:asvg="http://schemas.microsoft.com/office/drawing/2016/SVG/main" r:embed="rId4"/>
                    </a:ext>
                  </a:extLst>
                </a:blip>
              </a:buBlip>
              <a:defRPr>
                <a:solidFill>
                  <a:srgbClr val="002F3E"/>
                </a:solidFill>
              </a:defRPr>
            </a:lvl4pPr>
            <a:lvl5pPr marL="2057400" indent="-228600">
              <a:buFontTx/>
              <a:buBlip>
                <a:blip r:embed="rId3">
                  <a:extLst>
                    <a:ext uri="{96DAC541-7B7A-43D3-8B79-37D633B846F1}">
                      <asvg:svgBlip xmlns:asvg="http://schemas.microsoft.com/office/drawing/2016/SVG/main" r:embed="rId4"/>
                    </a:ext>
                  </a:extLst>
                </a:blip>
              </a:buBlip>
              <a:defRPr>
                <a:solidFill>
                  <a:srgbClr val="002F3E"/>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308AC3E-0E21-AAA3-8180-0C1300996FE1}"/>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002F3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Mensen zoeken</a:t>
            </a:r>
          </a:p>
        </p:txBody>
      </p:sp>
      <p:sp>
        <p:nvSpPr>
          <p:cNvPr id="6" name="Tijdelijke aanduiding voor inhoud 5">
            <a:extLst>
              <a:ext uri="{FF2B5EF4-FFF2-40B4-BE49-F238E27FC236}">
                <a16:creationId xmlns:a16="http://schemas.microsoft.com/office/drawing/2014/main" id="{A82C1533-D0B9-0AB6-AB07-C07886B083C8}"/>
              </a:ext>
            </a:extLst>
          </p:cNvPr>
          <p:cNvSpPr>
            <a:spLocks noGrp="1"/>
          </p:cNvSpPr>
          <p:nvPr>
            <p:ph sz="quarter" idx="4"/>
          </p:nvPr>
        </p:nvSpPr>
        <p:spPr>
          <a:xfrm>
            <a:off x="6172200" y="2505075"/>
            <a:ext cx="5183188" cy="3684588"/>
          </a:xfrm>
        </p:spPr>
        <p:txBody>
          <a:bodyPr/>
          <a:lstStyle>
            <a:lvl1pPr marL="228600" indent="-228600">
              <a:buFontTx/>
              <a:buBlip>
                <a:blip r:embed="rId5">
                  <a:extLst>
                    <a:ext uri="{96DAC541-7B7A-43D3-8B79-37D633B846F1}">
                      <asvg:svgBlip xmlns:asvg="http://schemas.microsoft.com/office/drawing/2016/SVG/main" r:embed="rId6"/>
                    </a:ext>
                  </a:extLst>
                </a:blip>
              </a:buBlip>
              <a:defRPr>
                <a:solidFill>
                  <a:srgbClr val="002F3E"/>
                </a:solidFill>
              </a:defRPr>
            </a:lvl1pPr>
            <a:lvl2pPr marL="685800" indent="-228600">
              <a:buFontTx/>
              <a:buBlip>
                <a:blip r:embed="rId5">
                  <a:extLst>
                    <a:ext uri="{96DAC541-7B7A-43D3-8B79-37D633B846F1}">
                      <asvg:svgBlip xmlns:asvg="http://schemas.microsoft.com/office/drawing/2016/SVG/main" r:embed="rId6"/>
                    </a:ext>
                  </a:extLst>
                </a:blip>
              </a:buBlip>
              <a:defRPr>
                <a:solidFill>
                  <a:srgbClr val="002F3E"/>
                </a:solidFill>
              </a:defRPr>
            </a:lvl2pPr>
            <a:lvl3pPr marL="1143000" indent="-228600">
              <a:buFontTx/>
              <a:buBlip>
                <a:blip r:embed="rId5">
                  <a:extLst>
                    <a:ext uri="{96DAC541-7B7A-43D3-8B79-37D633B846F1}">
                      <asvg:svgBlip xmlns:asvg="http://schemas.microsoft.com/office/drawing/2016/SVG/main" r:embed="rId6"/>
                    </a:ext>
                  </a:extLst>
                </a:blip>
              </a:buBlip>
              <a:defRPr>
                <a:solidFill>
                  <a:srgbClr val="002F3E"/>
                </a:solidFill>
              </a:defRPr>
            </a:lvl3pPr>
            <a:lvl4pPr marL="1600200" indent="-228600">
              <a:buFontTx/>
              <a:buBlip>
                <a:blip r:embed="rId5">
                  <a:extLst>
                    <a:ext uri="{96DAC541-7B7A-43D3-8B79-37D633B846F1}">
                      <asvg:svgBlip xmlns:asvg="http://schemas.microsoft.com/office/drawing/2016/SVG/main" r:embed="rId6"/>
                    </a:ext>
                  </a:extLst>
                </a:blip>
              </a:buBlip>
              <a:defRPr>
                <a:solidFill>
                  <a:srgbClr val="002F3E"/>
                </a:solidFill>
              </a:defRPr>
            </a:lvl4pPr>
            <a:lvl5pPr marL="2057400" indent="-228600">
              <a:buFontTx/>
              <a:buBlip>
                <a:blip r:embed="rId5">
                  <a:extLst>
                    <a:ext uri="{96DAC541-7B7A-43D3-8B79-37D633B846F1}">
                      <asvg:svgBlip xmlns:asvg="http://schemas.microsoft.com/office/drawing/2016/SVG/main" r:embed="rId6"/>
                    </a:ext>
                  </a:extLst>
                </a:blip>
              </a:buBlip>
              <a:defRPr>
                <a:solidFill>
                  <a:srgbClr val="002F3E"/>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a:extLst>
              <a:ext uri="{FF2B5EF4-FFF2-40B4-BE49-F238E27FC236}">
                <a16:creationId xmlns:a16="http://schemas.microsoft.com/office/drawing/2014/main" id="{1A0C9360-DC1D-7908-A082-1E82B1376699}"/>
              </a:ext>
            </a:extLst>
          </p:cNvPr>
          <p:cNvSpPr>
            <a:spLocks noGrp="1"/>
          </p:cNvSpPr>
          <p:nvPr>
            <p:ph type="title"/>
          </p:nvPr>
        </p:nvSpPr>
        <p:spPr>
          <a:xfrm>
            <a:off x="1079359" y="210065"/>
            <a:ext cx="10515600" cy="1260389"/>
          </a:xfrm>
        </p:spPr>
        <p:txBody>
          <a:bodyPr>
            <a:normAutofit/>
          </a:bodyPr>
          <a:lstStyle>
            <a:lvl1pPr>
              <a:defRPr sz="4800" baseline="0">
                <a:solidFill>
                  <a:schemeClr val="bg1"/>
                </a:solidFill>
              </a:defRPr>
            </a:lvl1pPr>
          </a:lstStyle>
          <a:p>
            <a:r>
              <a:rPr lang="nl-NL"/>
              <a:t>Klik om stijl te bewerken</a:t>
            </a:r>
          </a:p>
        </p:txBody>
      </p:sp>
    </p:spTree>
    <p:extLst>
      <p:ext uri="{BB962C8B-B14F-4D97-AF65-F5344CB8AC3E}">
        <p14:creationId xmlns:p14="http://schemas.microsoft.com/office/powerpoint/2010/main" val="222177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pre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2">
            <a:extLst>
              <a:ext uri="{FF2B5EF4-FFF2-40B4-BE49-F238E27FC236}">
                <a16:creationId xmlns:a16="http://schemas.microsoft.com/office/drawing/2014/main" id="{7BD087EC-9216-34E8-3694-088923293AB5}"/>
              </a:ext>
            </a:extLst>
          </p:cNvPr>
          <p:cNvSpPr>
            <a:spLocks noGrp="1"/>
          </p:cNvSpPr>
          <p:nvPr>
            <p:ph type="title" hasCustomPrompt="1"/>
          </p:nvPr>
        </p:nvSpPr>
        <p:spPr>
          <a:xfrm>
            <a:off x="992023" y="230142"/>
            <a:ext cx="10515600" cy="1260389"/>
          </a:xfrm>
        </p:spPr>
        <p:txBody>
          <a:bodyPr/>
          <a:lstStyle>
            <a:lvl1pPr>
              <a:defRPr baseline="0">
                <a:solidFill>
                  <a:schemeClr val="bg1"/>
                </a:solidFill>
              </a:defRPr>
            </a:lvl1pPr>
          </a:lstStyle>
          <a:p>
            <a:r>
              <a:rPr lang="nl-NL"/>
              <a:t>Bedankt voor de aandacht</a:t>
            </a:r>
          </a:p>
        </p:txBody>
      </p:sp>
      <p:sp>
        <p:nvSpPr>
          <p:cNvPr id="6" name="Tijdelijke aanduiding voor inhoud 3">
            <a:extLst>
              <a:ext uri="{FF2B5EF4-FFF2-40B4-BE49-F238E27FC236}">
                <a16:creationId xmlns:a16="http://schemas.microsoft.com/office/drawing/2014/main" id="{6A9D32E6-3D08-D6A1-AB40-29B94AE79685}"/>
              </a:ext>
            </a:extLst>
          </p:cNvPr>
          <p:cNvSpPr txBox="1">
            <a:spLocks/>
          </p:cNvSpPr>
          <p:nvPr userDrawn="1"/>
        </p:nvSpPr>
        <p:spPr>
          <a:xfrm>
            <a:off x="1902144" y="3896139"/>
            <a:ext cx="4347679" cy="202516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rgbClr val="002F3E"/>
                </a:solidFill>
                <a:latin typeface=""/>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rgbClr val="002F3E"/>
                </a:solidFill>
                <a:latin typeface=""/>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rgbClr val="002F3E"/>
                </a:solidFill>
                <a:latin typeface=""/>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rgbClr val="002F3E"/>
                </a:solidFill>
                <a:latin typeface=""/>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rgbClr val="002F3E"/>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10000"/>
              </a:lnSpc>
            </a:pPr>
            <a:endParaRPr lang="nl-NL"/>
          </a:p>
        </p:txBody>
      </p:sp>
      <p:sp>
        <p:nvSpPr>
          <p:cNvPr id="10" name="Tijdelijke aanduiding voor inhoud 5">
            <a:extLst>
              <a:ext uri="{FF2B5EF4-FFF2-40B4-BE49-F238E27FC236}">
                <a16:creationId xmlns:a16="http://schemas.microsoft.com/office/drawing/2014/main" id="{1E50A80B-F107-0B96-0231-0BF86B791EDB}"/>
              </a:ext>
            </a:extLst>
          </p:cNvPr>
          <p:cNvSpPr>
            <a:spLocks noGrp="1"/>
          </p:cNvSpPr>
          <p:nvPr>
            <p:ph sz="quarter" idx="4" hasCustomPrompt="1"/>
          </p:nvPr>
        </p:nvSpPr>
        <p:spPr>
          <a:xfrm>
            <a:off x="6172200" y="1680519"/>
            <a:ext cx="4983480" cy="4162204"/>
          </a:xfrm>
        </p:spPr>
        <p:txBody>
          <a:bodyPr anchor="ctr"/>
          <a:lstStyle>
            <a:lvl1pPr marL="0" indent="0" algn="ctr">
              <a:buNone/>
              <a:defRPr>
                <a:solidFill>
                  <a:srgbClr val="002F3E"/>
                </a:solidFill>
                <a:latin typeface=""/>
              </a:defRPr>
            </a:lvl1pPr>
            <a:lvl2pPr>
              <a:defRPr>
                <a:solidFill>
                  <a:srgbClr val="002F3E"/>
                </a:solidFill>
                <a:latin typeface=""/>
              </a:defRPr>
            </a:lvl2pPr>
            <a:lvl3pPr>
              <a:defRPr>
                <a:solidFill>
                  <a:srgbClr val="002F3E"/>
                </a:solidFill>
                <a:latin typeface=""/>
              </a:defRPr>
            </a:lvl3pPr>
            <a:lvl4pPr>
              <a:defRPr>
                <a:solidFill>
                  <a:srgbClr val="002F3E"/>
                </a:solidFill>
                <a:latin typeface=""/>
              </a:defRPr>
            </a:lvl4pPr>
            <a:lvl5pPr>
              <a:defRPr>
                <a:solidFill>
                  <a:srgbClr val="002F3E"/>
                </a:solidFill>
                <a:latin typeface=""/>
              </a:defRPr>
            </a:lvl5pPr>
          </a:lstStyle>
          <a:p>
            <a:pPr lvl="0"/>
            <a:r>
              <a:rPr lang="nl-NL"/>
              <a:t>Avatar of foto invoegen</a:t>
            </a:r>
          </a:p>
        </p:txBody>
      </p:sp>
      <p:sp>
        <p:nvSpPr>
          <p:cNvPr id="11" name="Tijdelijke aanduiding voor tekst 13">
            <a:extLst>
              <a:ext uri="{FF2B5EF4-FFF2-40B4-BE49-F238E27FC236}">
                <a16:creationId xmlns:a16="http://schemas.microsoft.com/office/drawing/2014/main" id="{FBF60342-6F5B-56C6-67E1-D15131FA0AB4}"/>
              </a:ext>
            </a:extLst>
          </p:cNvPr>
          <p:cNvSpPr>
            <a:spLocks noGrp="1"/>
          </p:cNvSpPr>
          <p:nvPr>
            <p:ph type="body" sz="quarter" idx="10" hasCustomPrompt="1"/>
          </p:nvPr>
        </p:nvSpPr>
        <p:spPr>
          <a:xfrm>
            <a:off x="1891190" y="2715798"/>
            <a:ext cx="3706812" cy="2702398"/>
          </a:xfrm>
        </p:spPr>
        <p:txBody>
          <a:bodyPr>
            <a:noAutofit/>
          </a:bodyPr>
          <a:lstStyle>
            <a:lvl1pPr marL="0" indent="0">
              <a:buNone/>
              <a:defRPr sz="2000">
                <a:solidFill>
                  <a:srgbClr val="002F3E"/>
                </a:solidFill>
              </a:defRPr>
            </a:lvl1pPr>
          </a:lstStyle>
          <a:p>
            <a:pPr>
              <a:lnSpc>
                <a:spcPct val="210000"/>
              </a:lnSpc>
            </a:pPr>
            <a:r>
              <a:rPr lang="nl-NL"/>
              <a:t>…</a:t>
            </a:r>
          </a:p>
          <a:p>
            <a:pPr>
              <a:lnSpc>
                <a:spcPct val="210000"/>
              </a:lnSpc>
            </a:pPr>
            <a:r>
              <a:rPr lang="nl-NL"/>
              <a:t>…</a:t>
            </a:r>
          </a:p>
          <a:p>
            <a:pPr>
              <a:lnSpc>
                <a:spcPct val="210000"/>
              </a:lnSpc>
            </a:pPr>
            <a:r>
              <a:rPr lang="nl-NL"/>
              <a:t>…</a:t>
            </a:r>
          </a:p>
        </p:txBody>
      </p:sp>
      <p:sp>
        <p:nvSpPr>
          <p:cNvPr id="12" name="Tijdelijke aanduiding voor tekst 13">
            <a:extLst>
              <a:ext uri="{FF2B5EF4-FFF2-40B4-BE49-F238E27FC236}">
                <a16:creationId xmlns:a16="http://schemas.microsoft.com/office/drawing/2014/main" id="{F9440E03-BB86-4A05-9FD7-5B9679F57931}"/>
              </a:ext>
            </a:extLst>
          </p:cNvPr>
          <p:cNvSpPr>
            <a:spLocks noGrp="1"/>
          </p:cNvSpPr>
          <p:nvPr>
            <p:ph type="body" sz="quarter" idx="11" hasCustomPrompt="1"/>
          </p:nvPr>
        </p:nvSpPr>
        <p:spPr>
          <a:xfrm>
            <a:off x="1036320" y="1905872"/>
            <a:ext cx="4561681" cy="848502"/>
          </a:xfrm>
        </p:spPr>
        <p:txBody>
          <a:bodyPr>
            <a:noAutofit/>
          </a:bodyPr>
          <a:lstStyle>
            <a:lvl1pPr marL="0" indent="0">
              <a:buNone/>
              <a:defRPr sz="2400" b="1" i="0">
                <a:solidFill>
                  <a:srgbClr val="002F3E"/>
                </a:solidFill>
                <a:latin typeface="Fira Sans SemiBold" panose="020B0503050000020004" pitchFamily="34" charset="0"/>
                <a:ea typeface="Fira Sans SemiBold" panose="020B0503050000020004" pitchFamily="34" charset="0"/>
              </a:defRPr>
            </a:lvl1pPr>
          </a:lstStyle>
          <a:p>
            <a:pPr>
              <a:lnSpc>
                <a:spcPct val="210000"/>
              </a:lnSpc>
            </a:pPr>
            <a:r>
              <a:rPr lang="nl-NL"/>
              <a:t>Naam spreker</a:t>
            </a:r>
          </a:p>
        </p:txBody>
      </p:sp>
      <p:pic>
        <p:nvPicPr>
          <p:cNvPr id="2" name="Afbeelding 1">
            <a:extLst>
              <a:ext uri="{FF2B5EF4-FFF2-40B4-BE49-F238E27FC236}">
                <a16:creationId xmlns:a16="http://schemas.microsoft.com/office/drawing/2014/main" id="{5B455D60-42B6-B9FE-4ABD-B1C3BE7F95B9}"/>
              </a:ext>
            </a:extLst>
          </p:cNvPr>
          <p:cNvPicPr>
            <a:picLocks noChangeAspect="1"/>
          </p:cNvPicPr>
          <p:nvPr userDrawn="1"/>
        </p:nvPicPr>
        <p:blipFill>
          <a:blip r:embed="rId3"/>
          <a:stretch>
            <a:fillRect/>
          </a:stretch>
        </p:blipFill>
        <p:spPr>
          <a:xfrm>
            <a:off x="1208734" y="3080472"/>
            <a:ext cx="423254" cy="406815"/>
          </a:xfrm>
          <a:prstGeom prst="rect">
            <a:avLst/>
          </a:prstGeom>
        </p:spPr>
      </p:pic>
      <p:pic>
        <p:nvPicPr>
          <p:cNvPr id="3" name="Afbeelding 2">
            <a:extLst>
              <a:ext uri="{FF2B5EF4-FFF2-40B4-BE49-F238E27FC236}">
                <a16:creationId xmlns:a16="http://schemas.microsoft.com/office/drawing/2014/main" id="{F620FD1C-C1DE-BEEF-FB3E-1558D76EA78D}"/>
              </a:ext>
            </a:extLst>
          </p:cNvPr>
          <p:cNvPicPr>
            <a:picLocks noChangeAspect="1"/>
          </p:cNvPicPr>
          <p:nvPr userDrawn="1"/>
        </p:nvPicPr>
        <p:blipFill>
          <a:blip r:embed="rId4"/>
          <a:stretch>
            <a:fillRect/>
          </a:stretch>
        </p:blipFill>
        <p:spPr>
          <a:xfrm>
            <a:off x="1202082" y="3852810"/>
            <a:ext cx="423251" cy="423251"/>
          </a:xfrm>
          <a:prstGeom prst="rect">
            <a:avLst/>
          </a:prstGeom>
        </p:spPr>
      </p:pic>
      <p:pic>
        <p:nvPicPr>
          <p:cNvPr id="4" name="Afbeelding 3">
            <a:extLst>
              <a:ext uri="{FF2B5EF4-FFF2-40B4-BE49-F238E27FC236}">
                <a16:creationId xmlns:a16="http://schemas.microsoft.com/office/drawing/2014/main" id="{A06BAA44-387D-6024-3629-AFED3B40AA23}"/>
              </a:ext>
            </a:extLst>
          </p:cNvPr>
          <p:cNvPicPr>
            <a:picLocks noChangeAspect="1"/>
          </p:cNvPicPr>
          <p:nvPr userDrawn="1"/>
        </p:nvPicPr>
        <p:blipFill>
          <a:blip r:embed="rId5"/>
          <a:stretch>
            <a:fillRect/>
          </a:stretch>
        </p:blipFill>
        <p:spPr>
          <a:xfrm>
            <a:off x="1207686" y="4656036"/>
            <a:ext cx="446315" cy="357052"/>
          </a:xfrm>
          <a:prstGeom prst="rect">
            <a:avLst/>
          </a:prstGeom>
        </p:spPr>
      </p:pic>
    </p:spTree>
    <p:extLst>
      <p:ext uri="{BB962C8B-B14F-4D97-AF65-F5344CB8AC3E}">
        <p14:creationId xmlns:p14="http://schemas.microsoft.com/office/powerpoint/2010/main" val="3136392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694A2C-58BB-A0D2-7FB0-6D9055FC70F8}"/>
              </a:ext>
            </a:extLst>
          </p:cNvPr>
          <p:cNvSpPr>
            <a:spLocks noGrp="1"/>
          </p:cNvSpPr>
          <p:nvPr>
            <p:ph type="ctrTitle"/>
          </p:nvPr>
        </p:nvSpPr>
        <p:spPr>
          <a:xfrm>
            <a:off x="2329175" y="1258957"/>
            <a:ext cx="8378582" cy="1913027"/>
          </a:xfrm>
        </p:spPr>
        <p:txBody>
          <a:bodyPr anchor="b">
            <a:normAutofit/>
          </a:bodyPr>
          <a:lstStyle>
            <a:lvl1pPr algn="l">
              <a:defRPr sz="6000" baseline="0">
                <a:solidFill>
                  <a:schemeClr val="bg1"/>
                </a:solidFill>
              </a:defRPr>
            </a:lvl1pPr>
          </a:lstStyle>
          <a:p>
            <a:r>
              <a:rPr lang="nl-NL"/>
              <a:t>Klik om stijl te bewerken</a:t>
            </a:r>
          </a:p>
        </p:txBody>
      </p:sp>
      <p:sp>
        <p:nvSpPr>
          <p:cNvPr id="5" name="Rechthoek 4">
            <a:extLst>
              <a:ext uri="{FF2B5EF4-FFF2-40B4-BE49-F238E27FC236}">
                <a16:creationId xmlns:a16="http://schemas.microsoft.com/office/drawing/2014/main" id="{3F531D16-13DF-2E79-3708-45E129EE359E}"/>
              </a:ext>
            </a:extLst>
          </p:cNvPr>
          <p:cNvSpPr/>
          <p:nvPr userDrawn="1"/>
        </p:nvSpPr>
        <p:spPr>
          <a:xfrm rot="21387495">
            <a:off x="1206833" y="1496697"/>
            <a:ext cx="795096" cy="882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C5A35C61-85C2-71F8-40BB-3BC1BF1F95BE}"/>
              </a:ext>
            </a:extLst>
          </p:cNvPr>
          <p:cNvSpPr/>
          <p:nvPr userDrawn="1"/>
        </p:nvSpPr>
        <p:spPr>
          <a:xfrm rot="21387495">
            <a:off x="1166208" y="1465041"/>
            <a:ext cx="795096" cy="8824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ndertitel 2">
            <a:extLst>
              <a:ext uri="{FF2B5EF4-FFF2-40B4-BE49-F238E27FC236}">
                <a16:creationId xmlns:a16="http://schemas.microsoft.com/office/drawing/2014/main" id="{6A06FEF9-5E68-D2A8-C271-90ED1D2C063D}"/>
              </a:ext>
            </a:extLst>
          </p:cNvPr>
          <p:cNvSpPr>
            <a:spLocks noGrp="1"/>
          </p:cNvSpPr>
          <p:nvPr>
            <p:ph type="subTitle" idx="1"/>
          </p:nvPr>
        </p:nvSpPr>
        <p:spPr>
          <a:xfrm>
            <a:off x="2329175" y="3467587"/>
            <a:ext cx="8378582" cy="1718680"/>
          </a:xfrm>
        </p:spPr>
        <p:txBody>
          <a:bodyPr/>
          <a:lstStyle>
            <a:lvl1pPr marL="0" indent="0" algn="l">
              <a:lnSpc>
                <a:spcPct val="100000"/>
              </a:lnSpc>
              <a:buNone/>
              <a:defRPr sz="2400" baseline="0">
                <a:solidFill>
                  <a:schemeClr val="bg1"/>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2" name="Tijdelijke aanduiding voor tekst 11">
            <a:extLst>
              <a:ext uri="{FF2B5EF4-FFF2-40B4-BE49-F238E27FC236}">
                <a16:creationId xmlns:a16="http://schemas.microsoft.com/office/drawing/2014/main" id="{C027EA96-FC40-2C01-2A87-10B29B8892BC}"/>
              </a:ext>
            </a:extLst>
          </p:cNvPr>
          <p:cNvSpPr>
            <a:spLocks noGrp="1"/>
          </p:cNvSpPr>
          <p:nvPr>
            <p:ph type="body" sz="quarter" idx="10" hasCustomPrompt="1"/>
          </p:nvPr>
        </p:nvSpPr>
        <p:spPr>
          <a:xfrm rot="21381355">
            <a:off x="1151182" y="1454366"/>
            <a:ext cx="806594" cy="892130"/>
          </a:xfrm>
        </p:spPr>
        <p:txBody>
          <a:bodyPr anchor="ctr">
            <a:noAutofit/>
          </a:bodyPr>
          <a:lstStyle>
            <a:lvl1pPr marL="0" indent="0" algn="ctr">
              <a:buNone/>
              <a:defRPr sz="5400" b="1" i="0">
                <a:solidFill>
                  <a:schemeClr val="bg1"/>
                </a:solidFill>
                <a:latin typeface="Fira Sans SemiBold" panose="020B0503050000020004" pitchFamily="34" charset="0"/>
                <a:ea typeface="Fira Sans SemiBold" panose="020B0503050000020004" pitchFamily="34" charset="0"/>
              </a:defRPr>
            </a:lvl1pPr>
          </a:lstStyle>
          <a:p>
            <a:pPr lvl="0"/>
            <a:r>
              <a:rPr lang="nl-NL"/>
              <a:t>1</a:t>
            </a:r>
          </a:p>
        </p:txBody>
      </p:sp>
    </p:spTree>
    <p:extLst>
      <p:ext uri="{BB962C8B-B14F-4D97-AF65-F5344CB8AC3E}">
        <p14:creationId xmlns:p14="http://schemas.microsoft.com/office/powerpoint/2010/main" val="398495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achtergron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694A2C-58BB-A0D2-7FB0-6D9055FC70F8}"/>
              </a:ext>
            </a:extLst>
          </p:cNvPr>
          <p:cNvSpPr>
            <a:spLocks noGrp="1"/>
          </p:cNvSpPr>
          <p:nvPr>
            <p:ph type="ctrTitle" hasCustomPrompt="1"/>
          </p:nvPr>
        </p:nvSpPr>
        <p:spPr>
          <a:xfrm>
            <a:off x="1906709" y="1624570"/>
            <a:ext cx="8378582" cy="1518679"/>
          </a:xfrm>
        </p:spPr>
        <p:txBody>
          <a:bodyPr anchor="ctr">
            <a:normAutofit/>
          </a:bodyPr>
          <a:lstStyle>
            <a:lvl1pPr algn="ctr">
              <a:lnSpc>
                <a:spcPct val="100000"/>
              </a:lnSpc>
              <a:defRPr sz="3200" b="0" baseline="0">
                <a:solidFill>
                  <a:schemeClr val="bg1"/>
                </a:solidFill>
                <a:latin typeface="Source Sans Pro" panose="020B0503030403020204" pitchFamily="34" charset="0"/>
              </a:defRPr>
            </a:lvl1pPr>
          </a:lstStyle>
          <a:p>
            <a:r>
              <a:rPr lang="nl-NL"/>
              <a:t>Extra loketten zijn </a:t>
            </a:r>
            <a:br>
              <a:rPr lang="nl-NL"/>
            </a:br>
            <a:r>
              <a:rPr lang="nl-NL"/>
              <a:t>niet dé oplossing</a:t>
            </a:r>
          </a:p>
        </p:txBody>
      </p:sp>
      <p:sp>
        <p:nvSpPr>
          <p:cNvPr id="7" name="Ondertitel 2">
            <a:extLst>
              <a:ext uri="{FF2B5EF4-FFF2-40B4-BE49-F238E27FC236}">
                <a16:creationId xmlns:a16="http://schemas.microsoft.com/office/drawing/2014/main" id="{6A06FEF9-5E68-D2A8-C271-90ED1D2C063D}"/>
              </a:ext>
            </a:extLst>
          </p:cNvPr>
          <p:cNvSpPr>
            <a:spLocks noGrp="1"/>
          </p:cNvSpPr>
          <p:nvPr>
            <p:ph type="subTitle" idx="1" hasCustomPrompt="1"/>
          </p:nvPr>
        </p:nvSpPr>
        <p:spPr>
          <a:xfrm>
            <a:off x="1906709" y="3171826"/>
            <a:ext cx="8378582" cy="1518679"/>
          </a:xfrm>
        </p:spPr>
        <p:txBody>
          <a:bodyPr anchor="ctr">
            <a:noAutofit/>
          </a:bodyPr>
          <a:lstStyle>
            <a:lvl1pPr marL="0" indent="0" algn="ctr">
              <a:lnSpc>
                <a:spcPct val="100000"/>
              </a:lnSpc>
              <a:buNone/>
              <a:defRPr sz="4000" b="1" i="0" baseline="0">
                <a:solidFill>
                  <a:schemeClr val="bg1"/>
                </a:solidFill>
                <a:latin typeface="Fira Sans SemiBold" panose="020B0503050000020004" pitchFamily="34" charset="0"/>
                <a:ea typeface="Fira Sans SemiBold"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De ambitie moet zijn dat iedereen het snapt.</a:t>
            </a:r>
          </a:p>
        </p:txBody>
      </p:sp>
    </p:spTree>
    <p:extLst>
      <p:ext uri="{BB962C8B-B14F-4D97-AF65-F5344CB8AC3E}">
        <p14:creationId xmlns:p14="http://schemas.microsoft.com/office/powerpoint/2010/main" val="16497268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B92C9ED-ECD1-391A-F2A1-8017851977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8166658-AC4A-9D00-17E8-633DB5FB73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11523845"/>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83" r:id="rId3"/>
    <p:sldLayoutId id="2147483650" r:id="rId4"/>
    <p:sldLayoutId id="2147483652" r:id="rId5"/>
    <p:sldLayoutId id="2147483653" r:id="rId6"/>
    <p:sldLayoutId id="2147483684" r:id="rId7"/>
    <p:sldLayoutId id="2147483663" r:id="rId8"/>
    <p:sldLayoutId id="2147483665" r:id="rId9"/>
    <p:sldLayoutId id="2147483677" r:id="rId10"/>
    <p:sldLayoutId id="2147483703" r:id="rId11"/>
    <p:sldLayoutId id="2147483658" r:id="rId12"/>
    <p:sldLayoutId id="2147483659" r:id="rId13"/>
    <p:sldLayoutId id="2147483660" r:id="rId14"/>
    <p:sldLayoutId id="2147483678" r:id="rId15"/>
    <p:sldLayoutId id="2147483662" r:id="rId16"/>
    <p:sldLayoutId id="2147483679" r:id="rId17"/>
    <p:sldLayoutId id="2147483656" r:id="rId18"/>
    <p:sldLayoutId id="2147483704" r:id="rId19"/>
    <p:sldLayoutId id="2147483686" r:id="rId20"/>
    <p:sldLayoutId id="2147483687" r:id="rId21"/>
    <p:sldLayoutId id="2147483705"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8" r:id="rId31"/>
    <p:sldLayoutId id="2147483699" r:id="rId32"/>
    <p:sldLayoutId id="2147483701" r:id="rId33"/>
    <p:sldLayoutId id="2147483685" r:id="rId34"/>
  </p:sldLayoutIdLst>
  <p:txStyles>
    <p:titleStyle>
      <a:lvl1pPr algn="l" defTabSz="914400" rtl="0" eaLnBrk="1" latinLnBrk="0" hangingPunct="1">
        <a:lnSpc>
          <a:spcPct val="90000"/>
        </a:lnSpc>
        <a:spcBef>
          <a:spcPct val="0"/>
        </a:spcBef>
        <a:buNone/>
        <a:defRPr lang="nl-NL" sz="4400" b="1" i="0" kern="1200" baseline="0" dirty="0" smtClean="0">
          <a:solidFill>
            <a:schemeClr val="bg1"/>
          </a:solidFill>
          <a:latin typeface="Fira Sans SemiBold" panose="020B0503050000020004" pitchFamily="34" charset="0"/>
          <a:ea typeface="Fira Sans SemiBold" panose="020B0503050000020004" pitchFamily="34" charset="0"/>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baseline="0">
          <a:solidFill>
            <a:srgbClr val="FFFFFF"/>
          </a:solidFill>
          <a:latin typeface="Source Sans Pro" panose="020B0503030403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baseline="0">
          <a:solidFill>
            <a:srgbClr val="FFFFFF"/>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baseline="0">
          <a:solidFill>
            <a:srgbClr val="FFFFFF"/>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baseline="0">
          <a:solidFill>
            <a:srgbClr val="FFFFFF"/>
          </a:solidFill>
          <a:latin typeface="Source Sans Pro" panose="020B0503030403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baseline="0">
          <a:solidFill>
            <a:srgbClr val="FFFFFF"/>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8/10/relationships/comments" Target="../comments/modernComment_125_D50E6FC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253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47540-5627-1FBD-38FC-D11DC9F74EE3}"/>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C6AA95D8-0638-3590-74FA-FF896F9D8083}"/>
              </a:ext>
            </a:extLst>
          </p:cNvPr>
          <p:cNvSpPr txBox="1">
            <a:spLocks/>
          </p:cNvSpPr>
          <p:nvPr/>
        </p:nvSpPr>
        <p:spPr>
          <a:xfrm>
            <a:off x="2606566" y="2350816"/>
            <a:ext cx="8229600" cy="2704662"/>
          </a:xfrm>
          <a:prstGeom prst="rect">
            <a:avLst/>
          </a:prstGeom>
        </p:spPr>
        <p:txBody>
          <a:bodyPr lIns="91440" tIns="45720" rIns="91440" bIns="45720" anchor="t"/>
          <a:lstStyle>
            <a:lvl1pPr algn="l" defTabSz="914400" rtl="0" eaLnBrk="1" latinLnBrk="0" hangingPunct="1">
              <a:lnSpc>
                <a:spcPct val="90000"/>
              </a:lnSpc>
              <a:spcBef>
                <a:spcPct val="0"/>
              </a:spcBef>
              <a:buNone/>
              <a:defRPr lang="nl-NL" sz="4400" b="1" i="0" kern="1200" baseline="0" dirty="0" smtClean="0">
                <a:solidFill>
                  <a:schemeClr val="bg1"/>
                </a:solidFill>
                <a:latin typeface="Fira Sans SemiBold" panose="020B0503050000020004" pitchFamily="34" charset="0"/>
                <a:ea typeface="Fira Sans SemiBold" panose="020B0503050000020004" pitchFamily="34" charset="0"/>
                <a:cs typeface="+mj-cs"/>
              </a:defRPr>
            </a:lvl1pPr>
          </a:lstStyle>
          <a:p>
            <a:pPr marL="1143000" indent="-1143000">
              <a:buAutoNum type="arabicPeriod"/>
            </a:pPr>
            <a:r>
              <a:rPr lang="nl-NL" sz="6000">
                <a:latin typeface="Fira Sans SemiBold"/>
              </a:rPr>
              <a:t>Wat zijn klantreizen?</a:t>
            </a:r>
            <a:endParaRPr lang="nl-NL"/>
          </a:p>
        </p:txBody>
      </p:sp>
    </p:spTree>
    <p:extLst>
      <p:ext uri="{BB962C8B-B14F-4D97-AF65-F5344CB8AC3E}">
        <p14:creationId xmlns:p14="http://schemas.microsoft.com/office/powerpoint/2010/main" val="105035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5BA5CFA9-B53C-0DF0-95F1-7FBEFB422D2F}"/>
              </a:ext>
            </a:extLst>
          </p:cNvPr>
          <p:cNvSpPr txBox="1">
            <a:spLocks/>
          </p:cNvSpPr>
          <p:nvPr/>
        </p:nvSpPr>
        <p:spPr>
          <a:xfrm>
            <a:off x="2606566" y="2350816"/>
            <a:ext cx="8229600" cy="2704662"/>
          </a:xfrm>
          <a:prstGeom prst="rect">
            <a:avLst/>
          </a:prstGeom>
        </p:spPr>
        <p:txBody>
          <a:bodyPr/>
          <a:lstStyle>
            <a:lvl1pPr algn="l" defTabSz="914400" rtl="0" eaLnBrk="1" latinLnBrk="0" hangingPunct="1">
              <a:lnSpc>
                <a:spcPct val="90000"/>
              </a:lnSpc>
              <a:spcBef>
                <a:spcPct val="0"/>
              </a:spcBef>
              <a:buNone/>
              <a:defRPr lang="nl-NL" sz="4400" b="1" i="0" kern="1200" baseline="0" dirty="0" smtClean="0">
                <a:solidFill>
                  <a:schemeClr val="bg1"/>
                </a:solidFill>
                <a:latin typeface="Fira Sans SemiBold" panose="020B0503050000020004" pitchFamily="34" charset="0"/>
                <a:ea typeface="Fira Sans SemiBold" panose="020B0503050000020004" pitchFamily="34" charset="0"/>
                <a:cs typeface="+mj-cs"/>
              </a:defRPr>
            </a:lvl1pPr>
          </a:lstStyle>
          <a:p>
            <a:r>
              <a:rPr lang="nl-NL" sz="6000" dirty="0"/>
              <a:t>Invoegen slides uit trainingsdeck</a:t>
            </a:r>
          </a:p>
        </p:txBody>
      </p:sp>
      <p:pic>
        <p:nvPicPr>
          <p:cNvPr id="3" name="Afbeelding 2" descr="Afbeelding met tekst, kleding, persoon, Menselijk gezicht&#10;&#10;Door AI gegenereerde inhoud is mogelijk onjuist.">
            <a:extLst>
              <a:ext uri="{FF2B5EF4-FFF2-40B4-BE49-F238E27FC236}">
                <a16:creationId xmlns:a16="http://schemas.microsoft.com/office/drawing/2014/main" id="{E2A8F66C-247A-8B2F-48DA-58A49C602DB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70100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7DE1446-563C-CFB3-25DB-90489EB0E875}"/>
              </a:ext>
            </a:extLst>
          </p:cNvPr>
          <p:cNvSpPr>
            <a:spLocks noGrp="1"/>
          </p:cNvSpPr>
          <p:nvPr>
            <p:ph type="title"/>
          </p:nvPr>
        </p:nvSpPr>
        <p:spPr>
          <a:xfrm>
            <a:off x="719667" y="210065"/>
            <a:ext cx="10634133" cy="1260389"/>
          </a:xfrm>
        </p:spPr>
        <p:txBody>
          <a:bodyPr/>
          <a:lstStyle/>
          <a:p>
            <a:r>
              <a:rPr lang="nl-NL" dirty="0">
                <a:solidFill>
                  <a:schemeClr val="tx1"/>
                </a:solidFill>
              </a:rPr>
              <a:t>Definitie klantreizen</a:t>
            </a:r>
          </a:p>
        </p:txBody>
      </p:sp>
      <p:sp>
        <p:nvSpPr>
          <p:cNvPr id="6" name="Rectangle 3">
            <a:extLst>
              <a:ext uri="{FF2B5EF4-FFF2-40B4-BE49-F238E27FC236}">
                <a16:creationId xmlns:a16="http://schemas.microsoft.com/office/drawing/2014/main" id="{37F4BCDC-4059-3D6B-D58E-EE695F8C8C69}"/>
              </a:ext>
            </a:extLst>
          </p:cNvPr>
          <p:cNvSpPr/>
          <p:nvPr/>
        </p:nvSpPr>
        <p:spPr>
          <a:xfrm>
            <a:off x="719668" y="1840427"/>
            <a:ext cx="7920240" cy="1842641"/>
          </a:xfrm>
          <a:prstGeom prst="rect">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indent="-114300" defTabSz="685800">
              <a:lnSpc>
                <a:spcPct val="150000"/>
              </a:lnSpc>
              <a:defRPr/>
            </a:pPr>
            <a:r>
              <a:rPr lang="en-GB"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Laat </a:t>
            </a:r>
            <a:r>
              <a:rPr lang="en-GB" sz="2000" dirty="0" err="1">
                <a:solidFill>
                  <a:schemeClr val="bg1"/>
                </a:solidFill>
                <a:latin typeface="Source Sans Pro" panose="020B0503030403020204" pitchFamily="34" charset="0"/>
                <a:ea typeface="Source Sans Pro" panose="020B0503030403020204" pitchFamily="34" charset="0"/>
                <a:cs typeface="Calibri" panose="020F0502020204030204" pitchFamily="34" charset="0"/>
              </a:rPr>
              <a:t>zien</a:t>
            </a:r>
            <a:r>
              <a:rPr lang="en-GB"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 </a:t>
            </a:r>
            <a:r>
              <a:rPr lang="en-GB" sz="2000" dirty="0" err="1">
                <a:solidFill>
                  <a:schemeClr val="bg1"/>
                </a:solidFill>
                <a:latin typeface="Source Sans Pro" panose="020B0503030403020204" pitchFamily="34" charset="0"/>
                <a:ea typeface="Source Sans Pro" panose="020B0503030403020204" pitchFamily="34" charset="0"/>
                <a:cs typeface="Calibri" panose="020F0502020204030204" pitchFamily="34" charset="0"/>
              </a:rPr>
              <a:t>welke</a:t>
            </a:r>
            <a:r>
              <a:rPr lang="en-GB"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 </a:t>
            </a:r>
            <a:r>
              <a:rPr lang="en-GB" sz="2000" dirty="0" err="1">
                <a:solidFill>
                  <a:schemeClr val="bg1"/>
                </a:solidFill>
                <a:latin typeface="Source Sans Pro" panose="020B0503030403020204" pitchFamily="34" charset="0"/>
                <a:ea typeface="Source Sans Pro" panose="020B0503030403020204" pitchFamily="34" charset="0"/>
                <a:cs typeface="Calibri" panose="020F0502020204030204" pitchFamily="34" charset="0"/>
              </a:rPr>
              <a:t>stappen</a:t>
            </a:r>
            <a:r>
              <a:rPr lang="en-GB"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 </a:t>
            </a:r>
            <a:r>
              <a:rPr lang="en-GB" sz="2000" dirty="0" err="1">
                <a:solidFill>
                  <a:schemeClr val="bg1"/>
                </a:solidFill>
                <a:latin typeface="Source Sans Pro" panose="020B0503030403020204" pitchFamily="34" charset="0"/>
                <a:ea typeface="Source Sans Pro" panose="020B0503030403020204" pitchFamily="34" charset="0"/>
                <a:cs typeface="Calibri" panose="020F0502020204030204" pitchFamily="34" charset="0"/>
              </a:rPr>
              <a:t>een</a:t>
            </a:r>
            <a:r>
              <a:rPr lang="en-GB"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 </a:t>
            </a:r>
            <a:r>
              <a:rPr lang="en-GB" sz="2000" dirty="0" err="1">
                <a:solidFill>
                  <a:schemeClr val="bg1"/>
                </a:solidFill>
                <a:latin typeface="Source Sans Pro" panose="020B0503030403020204" pitchFamily="34" charset="0"/>
                <a:ea typeface="Source Sans Pro" panose="020B0503030403020204" pitchFamily="34" charset="0"/>
                <a:cs typeface="Calibri" panose="020F0502020204030204" pitchFamily="34" charset="0"/>
              </a:rPr>
              <a:t>klant</a:t>
            </a:r>
            <a:r>
              <a:rPr lang="en-GB"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 </a:t>
            </a:r>
            <a:r>
              <a:rPr lang="en-GB" sz="2000" dirty="0" err="1">
                <a:solidFill>
                  <a:schemeClr val="bg1"/>
                </a:solidFill>
                <a:latin typeface="Source Sans Pro" panose="020B0503030403020204" pitchFamily="34" charset="0"/>
                <a:ea typeface="Source Sans Pro" panose="020B0503030403020204" pitchFamily="34" charset="0"/>
                <a:cs typeface="Calibri" panose="020F0502020204030204" pitchFamily="34" charset="0"/>
              </a:rPr>
              <a:t>neemt</a:t>
            </a:r>
            <a:r>
              <a:rPr lang="en-GB"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 om </a:t>
            </a:r>
            <a:r>
              <a:rPr lang="en-GB" sz="2000" dirty="0" err="1">
                <a:solidFill>
                  <a:schemeClr val="bg1"/>
                </a:solidFill>
                <a:latin typeface="Source Sans Pro" panose="020B0503030403020204" pitchFamily="34" charset="0"/>
                <a:ea typeface="Source Sans Pro" panose="020B0503030403020204" pitchFamily="34" charset="0"/>
                <a:cs typeface="Calibri" panose="020F0502020204030204" pitchFamily="34" charset="0"/>
              </a:rPr>
              <a:t>een</a:t>
            </a:r>
            <a:r>
              <a:rPr lang="en-GB"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 </a:t>
            </a:r>
            <a:r>
              <a:rPr lang="en-GB" sz="2000" dirty="0" err="1">
                <a:solidFill>
                  <a:schemeClr val="bg1"/>
                </a:solidFill>
                <a:latin typeface="Source Sans Pro" panose="020B0503030403020204" pitchFamily="34" charset="0"/>
                <a:ea typeface="Source Sans Pro" panose="020B0503030403020204" pitchFamily="34" charset="0"/>
                <a:cs typeface="Calibri" panose="020F0502020204030204" pitchFamily="34" charset="0"/>
              </a:rPr>
              <a:t>doel</a:t>
            </a:r>
            <a:r>
              <a:rPr lang="en-GB"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 te </a:t>
            </a:r>
            <a:r>
              <a:rPr lang="en-GB" sz="2000" dirty="0" err="1">
                <a:solidFill>
                  <a:schemeClr val="bg1"/>
                </a:solidFill>
                <a:latin typeface="Source Sans Pro" panose="020B0503030403020204" pitchFamily="34" charset="0"/>
                <a:ea typeface="Source Sans Pro" panose="020B0503030403020204" pitchFamily="34" charset="0"/>
                <a:cs typeface="Calibri" panose="020F0502020204030204" pitchFamily="34" charset="0"/>
              </a:rPr>
              <a:t>bereiken</a:t>
            </a:r>
            <a:r>
              <a:rPr lang="en-GB"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 </a:t>
            </a:r>
            <a:br>
              <a:rPr lang="en-GB"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br>
            <a:r>
              <a:rPr lang="en-GB" sz="2000" dirty="0" err="1">
                <a:solidFill>
                  <a:schemeClr val="bg1"/>
                </a:solidFill>
                <a:latin typeface="Source Sans Pro" panose="020B0503030403020204" pitchFamily="34" charset="0"/>
                <a:ea typeface="Source Sans Pro" panose="020B0503030403020204" pitchFamily="34" charset="0"/>
                <a:cs typeface="Calibri" panose="020F0502020204030204" pitchFamily="34" charset="0"/>
              </a:rPr>
              <a:t>en</a:t>
            </a:r>
            <a:r>
              <a:rPr lang="en-GB"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 hoe </a:t>
            </a:r>
            <a:r>
              <a:rPr lang="en-GB" sz="2000" dirty="0" err="1">
                <a:solidFill>
                  <a:schemeClr val="bg1"/>
                </a:solidFill>
                <a:latin typeface="Source Sans Pro" panose="020B0503030403020204" pitchFamily="34" charset="0"/>
                <a:ea typeface="Source Sans Pro" panose="020B0503030403020204" pitchFamily="34" charset="0"/>
                <a:cs typeface="Calibri" panose="020F0502020204030204" pitchFamily="34" charset="0"/>
              </a:rPr>
              <a:t>dit</a:t>
            </a:r>
            <a:r>
              <a:rPr lang="en-GB"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 door de </a:t>
            </a:r>
            <a:r>
              <a:rPr lang="en-GB" sz="2000" dirty="0" err="1">
                <a:solidFill>
                  <a:schemeClr val="bg1"/>
                </a:solidFill>
                <a:latin typeface="Source Sans Pro" panose="020B0503030403020204" pitchFamily="34" charset="0"/>
                <a:ea typeface="Source Sans Pro" panose="020B0503030403020204" pitchFamily="34" charset="0"/>
                <a:cs typeface="Calibri" panose="020F0502020204030204" pitchFamily="34" charset="0"/>
              </a:rPr>
              <a:t>klant</a:t>
            </a:r>
            <a:r>
              <a:rPr lang="en-GB"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 </a:t>
            </a:r>
            <a:r>
              <a:rPr lang="en-GB" sz="2000" dirty="0" err="1">
                <a:solidFill>
                  <a:schemeClr val="bg1"/>
                </a:solidFill>
                <a:latin typeface="Source Sans Pro" panose="020B0503030403020204" pitchFamily="34" charset="0"/>
                <a:ea typeface="Source Sans Pro" panose="020B0503030403020204" pitchFamily="34" charset="0"/>
                <a:cs typeface="Calibri" panose="020F0502020204030204" pitchFamily="34" charset="0"/>
              </a:rPr>
              <a:t>wordt</a:t>
            </a:r>
            <a:r>
              <a:rPr lang="en-GB"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 </a:t>
            </a:r>
            <a:r>
              <a:rPr lang="en-GB" sz="2000" dirty="0" err="1">
                <a:solidFill>
                  <a:schemeClr val="bg1"/>
                </a:solidFill>
                <a:latin typeface="Source Sans Pro" panose="020B0503030403020204" pitchFamily="34" charset="0"/>
                <a:ea typeface="Source Sans Pro" panose="020B0503030403020204" pitchFamily="34" charset="0"/>
                <a:cs typeface="Calibri" panose="020F0502020204030204" pitchFamily="34" charset="0"/>
              </a:rPr>
              <a:t>ervaren</a:t>
            </a:r>
            <a:r>
              <a:rPr lang="en-GB"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a:t>
            </a:r>
            <a:endParaRPr lang="nl-NL"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pPr>
              <a:lnSpc>
                <a:spcPct val="150000"/>
              </a:lnSpc>
            </a:pPr>
            <a:r>
              <a:rPr lang="nl-NL"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Laat zien wat de klant echt nodig heeft en hoe wij daar als publieke </a:t>
            </a:r>
            <a:br>
              <a:rPr lang="nl-NL"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br>
            <a:r>
              <a:rPr lang="nl-NL"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dienstverlener op in kunnen spelen. </a:t>
            </a:r>
          </a:p>
        </p:txBody>
      </p:sp>
      <p:sp>
        <p:nvSpPr>
          <p:cNvPr id="8" name="TextBox 7">
            <a:extLst>
              <a:ext uri="{FF2B5EF4-FFF2-40B4-BE49-F238E27FC236}">
                <a16:creationId xmlns:a16="http://schemas.microsoft.com/office/drawing/2014/main" id="{99AE7579-3722-F11F-8790-4D40C4C023EF}"/>
              </a:ext>
            </a:extLst>
          </p:cNvPr>
          <p:cNvSpPr txBox="1"/>
          <p:nvPr/>
        </p:nvSpPr>
        <p:spPr>
          <a:xfrm>
            <a:off x="719668" y="4067831"/>
            <a:ext cx="8576009" cy="1891095"/>
          </a:xfrm>
          <a:prstGeom prst="rect">
            <a:avLst/>
          </a:prstGeom>
          <a:solidFill>
            <a:schemeClr val="bg2">
              <a:lumMod val="50000"/>
            </a:schemeClr>
          </a:solidFill>
        </p:spPr>
        <p:txBody>
          <a:bodyPr wrap="square">
            <a:spAutoFit/>
          </a:bodyPr>
          <a:lstStyle/>
          <a:p>
            <a:pPr>
              <a:lnSpc>
                <a:spcPct val="150000"/>
              </a:lnSpc>
            </a:pPr>
            <a:r>
              <a:rPr lang="nl-NL"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Is een uniek hulpmiddel, omdat het…</a:t>
            </a:r>
          </a:p>
          <a:p>
            <a:pPr marL="285750" indent="-285750">
              <a:lnSpc>
                <a:spcPct val="150000"/>
              </a:lnSpc>
              <a:buFont typeface="Arial" panose="020B0604020202020204" pitchFamily="34" charset="0"/>
              <a:buChar char="•"/>
            </a:pPr>
            <a:r>
              <a:rPr lang="nl-NL"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over kanalen en organisatiegrenzen heen kijkt.</a:t>
            </a:r>
          </a:p>
          <a:p>
            <a:pPr marL="285750" indent="-285750">
              <a:lnSpc>
                <a:spcPct val="150000"/>
              </a:lnSpc>
              <a:buFont typeface="Arial" panose="020B0604020202020204" pitchFamily="34" charset="0"/>
              <a:buChar char="•"/>
            </a:pPr>
            <a:r>
              <a:rPr lang="nl-NL"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zich richt op actie én beleving.</a:t>
            </a:r>
          </a:p>
          <a:p>
            <a:pPr marL="285750" indent="-285750">
              <a:lnSpc>
                <a:spcPct val="150000"/>
              </a:lnSpc>
              <a:buFont typeface="Arial" panose="020B0604020202020204" pitchFamily="34" charset="0"/>
              <a:buChar char="•"/>
            </a:pPr>
            <a:r>
              <a:rPr lang="nl-NL" sz="20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beïnvloed wordt door alle niveaus in de organisatie.</a:t>
            </a:r>
            <a:endParaRPr lang="nl-NL" sz="2200" dirty="0">
              <a:solidFill>
                <a:schemeClr val="bg1"/>
              </a:solidFill>
              <a:latin typeface="Calibri" panose="020F0502020204030204" pitchFamily="34" charset="0"/>
              <a:ea typeface="RijksoverheidSansWebText Regular" panose="020B0503040202060203" pitchFamily="34" charset="0"/>
              <a:cs typeface="Calibri" panose="020F0502020204030204" pitchFamily="34" charset="0"/>
            </a:endParaRPr>
          </a:p>
        </p:txBody>
      </p:sp>
    </p:spTree>
    <p:extLst>
      <p:ext uri="{BB962C8B-B14F-4D97-AF65-F5344CB8AC3E}">
        <p14:creationId xmlns:p14="http://schemas.microsoft.com/office/powerpoint/2010/main" val="385846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1B330-DB13-2181-90AC-2674A455355F}"/>
              </a:ext>
            </a:extLst>
          </p:cNvPr>
          <p:cNvSpPr>
            <a:spLocks noGrp="1"/>
          </p:cNvSpPr>
          <p:nvPr>
            <p:ph type="title"/>
          </p:nvPr>
        </p:nvSpPr>
        <p:spPr>
          <a:xfrm>
            <a:off x="731838" y="210065"/>
            <a:ext cx="10621962" cy="1260389"/>
          </a:xfrm>
        </p:spPr>
        <p:txBody>
          <a:bodyPr anchor="t">
            <a:normAutofit/>
          </a:bodyPr>
          <a:lstStyle/>
          <a:p>
            <a:r>
              <a:rPr lang="nl-NL" dirty="0">
                <a:solidFill>
                  <a:schemeClr val="tx1"/>
                </a:solidFill>
                <a:latin typeface="Fira Sans" panose="020B0503050000020004" pitchFamily="34" charset="0"/>
                <a:ea typeface="Verdana" panose="020B0604030504040204" pitchFamily="34" charset="0"/>
                <a:cs typeface="Verdana" panose="020B0604030504040204" pitchFamily="34" charset="0"/>
              </a:rPr>
              <a:t>Wat is een klantreis?</a:t>
            </a:r>
            <a:endParaRPr lang="en-NL" dirty="0">
              <a:solidFill>
                <a:schemeClr val="tx1"/>
              </a:solidFill>
              <a:latin typeface="Fira Sans" panose="020B05030500000200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CEFEA00F-F3AF-AA67-61B1-D4767189F705}"/>
              </a:ext>
            </a:extLst>
          </p:cNvPr>
          <p:cNvPicPr>
            <a:picLocks noChangeAspect="1"/>
          </p:cNvPicPr>
          <p:nvPr/>
        </p:nvPicPr>
        <p:blipFill rotWithShape="1">
          <a:blip r:embed="rId3"/>
          <a:srcRect l="9721" t="26980" r="6389" b="16800"/>
          <a:stretch/>
        </p:blipFill>
        <p:spPr>
          <a:xfrm>
            <a:off x="770012" y="1939481"/>
            <a:ext cx="10845980" cy="4044420"/>
          </a:xfrm>
          <a:prstGeom prst="rect">
            <a:avLst/>
          </a:prstGeom>
          <a:solidFill>
            <a:schemeClr val="tx2"/>
          </a:solidFill>
        </p:spPr>
      </p:pic>
      <p:sp>
        <p:nvSpPr>
          <p:cNvPr id="8" name="Tekstvak 7">
            <a:extLst>
              <a:ext uri="{FF2B5EF4-FFF2-40B4-BE49-F238E27FC236}">
                <a16:creationId xmlns:a16="http://schemas.microsoft.com/office/drawing/2014/main" id="{277D5DD8-EBD5-27FE-6512-18B2D68509E6}"/>
              </a:ext>
            </a:extLst>
          </p:cNvPr>
          <p:cNvSpPr txBox="1"/>
          <p:nvPr/>
        </p:nvSpPr>
        <p:spPr>
          <a:xfrm>
            <a:off x="731838" y="6647661"/>
            <a:ext cx="3657600" cy="27699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000" dirty="0">
                <a:solidFill>
                  <a:schemeClr val="bg1"/>
                </a:solidFill>
                <a:cs typeface="Calibri"/>
              </a:rPr>
              <a:t>Bron: UWV klantreistrainingen</a:t>
            </a:r>
            <a:endParaRPr lang="nl-NL" sz="1000" dirty="0">
              <a:solidFill>
                <a:schemeClr val="bg1"/>
              </a:solidFill>
            </a:endParaRPr>
          </a:p>
        </p:txBody>
      </p:sp>
      <p:sp>
        <p:nvSpPr>
          <p:cNvPr id="4" name="Tekstvak 9">
            <a:extLst>
              <a:ext uri="{FF2B5EF4-FFF2-40B4-BE49-F238E27FC236}">
                <a16:creationId xmlns:a16="http://schemas.microsoft.com/office/drawing/2014/main" id="{F43BBEE9-47C1-810D-A06D-077DBD44DB9D}"/>
              </a:ext>
            </a:extLst>
          </p:cNvPr>
          <p:cNvSpPr txBox="1"/>
          <p:nvPr/>
        </p:nvSpPr>
        <p:spPr>
          <a:xfrm>
            <a:off x="9553931" y="5645347"/>
            <a:ext cx="2003069" cy="33855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a:r>
              <a:rPr lang="nl-NL" sz="1400" i="1" dirty="0">
                <a:solidFill>
                  <a:schemeClr val="bg1"/>
                </a:solidFill>
                <a:latin typeface="Calibri Light" panose="020F0302020204030204" pitchFamily="34" charset="0"/>
                <a:ea typeface="RijksoverheidSansWebText Regular" panose="020B0503040202060203" pitchFamily="34" charset="0"/>
                <a:cs typeface="Calibri Light" panose="020F0302020204030204" pitchFamily="34" charset="0"/>
              </a:rPr>
              <a:t>Bron: UWV, klantreizen</a:t>
            </a:r>
          </a:p>
        </p:txBody>
      </p:sp>
    </p:spTree>
    <p:extLst>
      <p:ext uri="{BB962C8B-B14F-4D97-AF65-F5344CB8AC3E}">
        <p14:creationId xmlns:p14="http://schemas.microsoft.com/office/powerpoint/2010/main" val="216989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E2B024-3DB4-E9B3-E38C-1BFF7E3B34DF}"/>
              </a:ext>
            </a:extLst>
          </p:cNvPr>
          <p:cNvSpPr>
            <a:spLocks noGrp="1"/>
          </p:cNvSpPr>
          <p:nvPr>
            <p:ph type="title"/>
          </p:nvPr>
        </p:nvSpPr>
        <p:spPr>
          <a:xfrm>
            <a:off x="838200" y="210065"/>
            <a:ext cx="10515600" cy="1260389"/>
          </a:xfrm>
        </p:spPr>
        <p:txBody>
          <a:bodyPr anchor="t">
            <a:normAutofit/>
          </a:bodyPr>
          <a:lstStyle/>
          <a:p>
            <a:r>
              <a:rPr lang="nl-NL" b="1" dirty="0">
                <a:solidFill>
                  <a:schemeClr val="tx1"/>
                </a:solidFill>
                <a:latin typeface="Fira Sans" panose="020B0503050000020004" pitchFamily="34" charset="0"/>
                <a:cs typeface="Calibri" panose="020F0502020204030204" pitchFamily="34" charset="0"/>
              </a:rPr>
              <a:t>Hoe komt een klantreis tot stand</a:t>
            </a:r>
          </a:p>
        </p:txBody>
      </p:sp>
      <p:sp>
        <p:nvSpPr>
          <p:cNvPr id="7" name="Content Placeholder 6">
            <a:extLst>
              <a:ext uri="{FF2B5EF4-FFF2-40B4-BE49-F238E27FC236}">
                <a16:creationId xmlns:a16="http://schemas.microsoft.com/office/drawing/2014/main" id="{AD6AE467-5AAA-1075-173E-AE59632BC4EB}"/>
              </a:ext>
            </a:extLst>
          </p:cNvPr>
          <p:cNvSpPr>
            <a:spLocks noGrp="1"/>
          </p:cNvSpPr>
          <p:nvPr>
            <p:ph idx="1"/>
          </p:nvPr>
        </p:nvSpPr>
        <p:spPr>
          <a:xfrm>
            <a:off x="838200" y="1545366"/>
            <a:ext cx="3377184" cy="2921699"/>
          </a:xfrm>
        </p:spPr>
        <p:txBody>
          <a:bodyPr numCol="1">
            <a:normAutofit/>
          </a:bodyPr>
          <a:lstStyle/>
          <a:p>
            <a:pPr marL="0" indent="0">
              <a:buNone/>
            </a:pPr>
            <a:r>
              <a:rPr lang="nl-NL" sz="2000" b="1" dirty="0">
                <a:solidFill>
                  <a:schemeClr val="tx1"/>
                </a:solidFill>
                <a:effectLst/>
                <a:ea typeface="Source Sans Pro" panose="020B0503030403020204" pitchFamily="34" charset="0"/>
                <a:cs typeface="Calibri" panose="020F0502020204030204" pitchFamily="34" charset="0"/>
              </a:rPr>
              <a:t>Voorbeeld nabestaanden</a:t>
            </a:r>
          </a:p>
          <a:p>
            <a:pPr marL="0" indent="0">
              <a:buNone/>
            </a:pPr>
            <a:r>
              <a:rPr lang="nl-NL" sz="2000" dirty="0">
                <a:effectLst/>
                <a:ea typeface="Source Sans Pro" panose="020B0503030403020204" pitchFamily="34" charset="0"/>
                <a:cs typeface="Calibri" panose="020F0502020204030204" pitchFamily="34" charset="0"/>
              </a:rPr>
              <a:t>Door signalen vanuit </a:t>
            </a:r>
            <a:r>
              <a:rPr lang="nl-NL" sz="2000" dirty="0">
                <a:ea typeface="Source Sans Pro" panose="020B0503030403020204" pitchFamily="34" charset="0"/>
                <a:cs typeface="Calibri" panose="020F0502020204030204" pitchFamily="34" charset="0"/>
              </a:rPr>
              <a:t>klanten via </a:t>
            </a:r>
            <a:r>
              <a:rPr lang="nl-NL" sz="2000" dirty="0">
                <a:effectLst/>
                <a:ea typeface="Source Sans Pro" panose="020B0503030403020204" pitchFamily="34" charset="0"/>
                <a:cs typeface="Calibri" panose="020F0502020204030204" pitchFamily="34" charset="0"/>
              </a:rPr>
              <a:t>de Nationale Ombudsman is een overheidsbrede klantreisonderzoek gestart, gericht op de </a:t>
            </a:r>
            <a:br>
              <a:rPr lang="nl-NL" sz="2000" dirty="0">
                <a:effectLst/>
                <a:ea typeface="Source Sans Pro" panose="020B0503030403020204" pitchFamily="34" charset="0"/>
                <a:cs typeface="Calibri" panose="020F0502020204030204" pitchFamily="34" charset="0"/>
              </a:rPr>
            </a:br>
            <a:r>
              <a:rPr lang="nl-NL" sz="2000" dirty="0">
                <a:effectLst/>
                <a:ea typeface="Source Sans Pro" panose="020B0503030403020204" pitchFamily="34" charset="0"/>
                <a:cs typeface="Calibri" panose="020F0502020204030204" pitchFamily="34" charset="0"/>
              </a:rPr>
              <a:t>problemen rond post aan overledenen.</a:t>
            </a:r>
            <a:endParaRPr lang="nl-NL" sz="2000" dirty="0">
              <a:ea typeface="Source Sans Pro" panose="020B0503030403020204" pitchFamily="34" charset="0"/>
              <a:cs typeface="Calibri" panose="020F0502020204030204" pitchFamily="34" charset="0"/>
            </a:endParaRPr>
          </a:p>
        </p:txBody>
      </p:sp>
      <p:pic>
        <p:nvPicPr>
          <p:cNvPr id="2" name="Afbeelding 7">
            <a:extLst>
              <a:ext uri="{FF2B5EF4-FFF2-40B4-BE49-F238E27FC236}">
                <a16:creationId xmlns:a16="http://schemas.microsoft.com/office/drawing/2014/main" id="{951F11DD-D6D4-E69A-9274-5BB971D3D7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4493" y="2661484"/>
            <a:ext cx="1813809" cy="1248304"/>
          </a:xfrm>
          <a:prstGeom prst="rect">
            <a:avLst/>
          </a:prstGeom>
          <a:ln>
            <a:solidFill>
              <a:srgbClr val="FFFFFF"/>
            </a:solidFill>
          </a:ln>
        </p:spPr>
      </p:pic>
      <p:pic>
        <p:nvPicPr>
          <p:cNvPr id="3" name="Picture 2">
            <a:extLst>
              <a:ext uri="{FF2B5EF4-FFF2-40B4-BE49-F238E27FC236}">
                <a16:creationId xmlns:a16="http://schemas.microsoft.com/office/drawing/2014/main" id="{72F6DB59-03DD-62CC-B390-E8D8AEC44F51}"/>
              </a:ext>
            </a:extLst>
          </p:cNvPr>
          <p:cNvPicPr>
            <a:picLocks noChangeAspect="1"/>
          </p:cNvPicPr>
          <p:nvPr/>
        </p:nvPicPr>
        <p:blipFill>
          <a:blip r:embed="rId4"/>
          <a:stretch>
            <a:fillRect/>
          </a:stretch>
        </p:blipFill>
        <p:spPr>
          <a:xfrm>
            <a:off x="8361920" y="1537177"/>
            <a:ext cx="2038275" cy="1154917"/>
          </a:xfrm>
          <a:prstGeom prst="rect">
            <a:avLst/>
          </a:prstGeom>
          <a:ln>
            <a:solidFill>
              <a:srgbClr val="FFFFFF"/>
            </a:solidFill>
          </a:ln>
        </p:spPr>
      </p:pic>
      <p:sp>
        <p:nvSpPr>
          <p:cNvPr id="4" name="Footer Placeholder 3">
            <a:extLst>
              <a:ext uri="{FF2B5EF4-FFF2-40B4-BE49-F238E27FC236}">
                <a16:creationId xmlns:a16="http://schemas.microsoft.com/office/drawing/2014/main" id="{16802F04-3822-319B-6002-CE576B93E155}"/>
              </a:ext>
            </a:extLst>
          </p:cNvPr>
          <p:cNvSpPr txBox="1">
            <a:spLocks/>
          </p:cNvSpPr>
          <p:nvPr/>
        </p:nvSpPr>
        <p:spPr>
          <a:xfrm>
            <a:off x="8438547" y="2666722"/>
            <a:ext cx="2331273" cy="110538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000" dirty="0">
                <a:latin typeface="Source Sans Pro" panose="020B0503030403020204" pitchFamily="34" charset="0"/>
                <a:ea typeface="Source Sans Pro" panose="020B0503030403020204" pitchFamily="34" charset="0"/>
                <a:cs typeface="Calibri" panose="020F0502020204030204" pitchFamily="34" charset="0"/>
              </a:rPr>
              <a:t>2. Gesprekken met klanten en/of ketenpartners  </a:t>
            </a:r>
          </a:p>
        </p:txBody>
      </p:sp>
      <p:pic>
        <p:nvPicPr>
          <p:cNvPr id="5" name="Afbeelding 16" descr="Afbeelding met tekst, overdekt, persoon, Baan&#10;&#10;Automatisch gegenereerde beschrijving">
            <a:extLst>
              <a:ext uri="{FF2B5EF4-FFF2-40B4-BE49-F238E27FC236}">
                <a16:creationId xmlns:a16="http://schemas.microsoft.com/office/drawing/2014/main" id="{036B8988-6198-019B-7314-C7F41538BFC3}"/>
              </a:ext>
            </a:extLst>
          </p:cNvPr>
          <p:cNvPicPr>
            <a:picLocks noChangeAspect="1"/>
          </p:cNvPicPr>
          <p:nvPr/>
        </p:nvPicPr>
        <p:blipFill>
          <a:blip r:embed="rId5"/>
          <a:srcRect r="5283"/>
          <a:stretch/>
        </p:blipFill>
        <p:spPr>
          <a:xfrm>
            <a:off x="4708109" y="1496914"/>
            <a:ext cx="1813809" cy="1156701"/>
          </a:xfrm>
          <a:prstGeom prst="rect">
            <a:avLst/>
          </a:prstGeom>
          <a:ln>
            <a:solidFill>
              <a:srgbClr val="FFFFFF"/>
            </a:solidFill>
          </a:ln>
        </p:spPr>
      </p:pic>
      <p:sp>
        <p:nvSpPr>
          <p:cNvPr id="8" name="Footer Placeholder 3">
            <a:extLst>
              <a:ext uri="{FF2B5EF4-FFF2-40B4-BE49-F238E27FC236}">
                <a16:creationId xmlns:a16="http://schemas.microsoft.com/office/drawing/2014/main" id="{20DA0659-1C1B-8F55-53EA-EE6E716AC8BA}"/>
              </a:ext>
            </a:extLst>
          </p:cNvPr>
          <p:cNvSpPr txBox="1">
            <a:spLocks/>
          </p:cNvSpPr>
          <p:nvPr/>
        </p:nvSpPr>
        <p:spPr>
          <a:xfrm>
            <a:off x="4708110" y="2682915"/>
            <a:ext cx="1993496" cy="46613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000" dirty="0">
                <a:latin typeface="Source Sans Pro" panose="020B0503030403020204" pitchFamily="34" charset="0"/>
                <a:ea typeface="Source Sans Pro" panose="020B0503030403020204" pitchFamily="34" charset="0"/>
                <a:cs typeface="Calibri" panose="020F0502020204030204" pitchFamily="34" charset="0"/>
              </a:rPr>
              <a:t>1. Signalen </a:t>
            </a:r>
          </a:p>
          <a:p>
            <a:r>
              <a:rPr lang="nl-NL" sz="2000" dirty="0">
                <a:latin typeface="Source Sans Pro" panose="020B0503030403020204" pitchFamily="34" charset="0"/>
                <a:ea typeface="Source Sans Pro" panose="020B0503030403020204" pitchFamily="34" charset="0"/>
                <a:cs typeface="Calibri" panose="020F0502020204030204" pitchFamily="34" charset="0"/>
              </a:rPr>
              <a:t>van de klant</a:t>
            </a:r>
          </a:p>
        </p:txBody>
      </p:sp>
      <p:pic>
        <p:nvPicPr>
          <p:cNvPr id="9" name="Picture 8">
            <a:extLst>
              <a:ext uri="{FF2B5EF4-FFF2-40B4-BE49-F238E27FC236}">
                <a16:creationId xmlns:a16="http://schemas.microsoft.com/office/drawing/2014/main" id="{B1FD24CC-2907-761B-C7C9-165081D3A433}"/>
              </a:ext>
            </a:extLst>
          </p:cNvPr>
          <p:cNvPicPr>
            <a:picLocks noChangeAspect="1"/>
          </p:cNvPicPr>
          <p:nvPr/>
        </p:nvPicPr>
        <p:blipFill>
          <a:blip r:embed="rId6"/>
          <a:stretch>
            <a:fillRect/>
          </a:stretch>
        </p:blipFill>
        <p:spPr>
          <a:xfrm>
            <a:off x="4708109" y="3923744"/>
            <a:ext cx="1813809" cy="1257448"/>
          </a:xfrm>
          <a:prstGeom prst="rect">
            <a:avLst/>
          </a:prstGeom>
        </p:spPr>
      </p:pic>
      <p:sp>
        <p:nvSpPr>
          <p:cNvPr id="10" name="Footer Placeholder 3">
            <a:extLst>
              <a:ext uri="{FF2B5EF4-FFF2-40B4-BE49-F238E27FC236}">
                <a16:creationId xmlns:a16="http://schemas.microsoft.com/office/drawing/2014/main" id="{90E8D476-DE8C-301D-425F-E7D1D33E2879}"/>
              </a:ext>
            </a:extLst>
          </p:cNvPr>
          <p:cNvSpPr txBox="1">
            <a:spLocks/>
          </p:cNvSpPr>
          <p:nvPr/>
        </p:nvSpPr>
        <p:spPr>
          <a:xfrm>
            <a:off x="4708110" y="5150593"/>
            <a:ext cx="1813809" cy="837717"/>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000" dirty="0">
                <a:latin typeface="Source Sans Pro" panose="020B0503030403020204" pitchFamily="34" charset="0"/>
                <a:ea typeface="Source Sans Pro" panose="020B0503030403020204" pitchFamily="34" charset="0"/>
                <a:cs typeface="Calibri" panose="020F0502020204030204" pitchFamily="34" charset="0"/>
              </a:rPr>
              <a:t>3. Informatie ordenen en snappen</a:t>
            </a:r>
          </a:p>
        </p:txBody>
      </p:sp>
      <p:sp>
        <p:nvSpPr>
          <p:cNvPr id="11" name="Footer Placeholder 3">
            <a:extLst>
              <a:ext uri="{FF2B5EF4-FFF2-40B4-BE49-F238E27FC236}">
                <a16:creationId xmlns:a16="http://schemas.microsoft.com/office/drawing/2014/main" id="{8D8324B2-B97C-BE78-3269-E67B4E80270D}"/>
              </a:ext>
            </a:extLst>
          </p:cNvPr>
          <p:cNvSpPr txBox="1">
            <a:spLocks/>
          </p:cNvSpPr>
          <p:nvPr/>
        </p:nvSpPr>
        <p:spPr>
          <a:xfrm>
            <a:off x="8438547" y="5326143"/>
            <a:ext cx="2086197" cy="44436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000" dirty="0">
                <a:latin typeface="Source Sans Pro" panose="020B0503030403020204" pitchFamily="34" charset="0"/>
                <a:ea typeface="Source Sans Pro" panose="020B0503030403020204" pitchFamily="34" charset="0"/>
                <a:cs typeface="Calibri" panose="020F0502020204030204" pitchFamily="34" charset="0"/>
              </a:rPr>
              <a:t>4. De klantreis light, basis voor een verbeter-gesprek.</a:t>
            </a:r>
          </a:p>
        </p:txBody>
      </p:sp>
      <p:sp>
        <p:nvSpPr>
          <p:cNvPr id="13" name="Content Placeholder 6">
            <a:extLst>
              <a:ext uri="{FF2B5EF4-FFF2-40B4-BE49-F238E27FC236}">
                <a16:creationId xmlns:a16="http://schemas.microsoft.com/office/drawing/2014/main" id="{41A9EEB7-E15D-4FD7-BA84-8C5ABACE2943}"/>
              </a:ext>
            </a:extLst>
          </p:cNvPr>
          <p:cNvSpPr txBox="1">
            <a:spLocks/>
          </p:cNvSpPr>
          <p:nvPr/>
        </p:nvSpPr>
        <p:spPr>
          <a:xfrm>
            <a:off x="4708110" y="1060937"/>
            <a:ext cx="1740118" cy="412872"/>
          </a:xfrm>
          <a:prstGeom prst="rect">
            <a:avLst/>
          </a:prstGeom>
        </p:spPr>
        <p:txBody>
          <a:bodyPr vert="horz" lIns="91440" tIns="45720" rIns="91440" bIns="45720" numCol="1" spcCol="468000" rtlCol="0">
            <a:no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Font typeface="Verdana" panose="020B0604030504040204" pitchFamily="34" charset="0"/>
              <a:buNone/>
            </a:pPr>
            <a:r>
              <a:rPr lang="nl-NL" sz="2000" b="1" dirty="0">
                <a:latin typeface="Fira Sans SemiBold" panose="020B0603050000020004" pitchFamily="34" charset="0"/>
                <a:ea typeface="Times New Roman" panose="02020603050405020304" pitchFamily="18" charset="0"/>
                <a:cs typeface="Calibri" panose="020F0502020204030204" pitchFamily="34" charset="0"/>
              </a:rPr>
              <a:t>Proces: </a:t>
            </a:r>
          </a:p>
          <a:p>
            <a:pPr marL="0" indent="0">
              <a:buFont typeface="Verdana" panose="020B0604030504040204" pitchFamily="34" charset="0"/>
              <a:buNone/>
            </a:pPr>
            <a:endParaRPr lang="nl-NL" sz="3000" dirty="0">
              <a:latin typeface="+mj-lt"/>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12ACC67-EB73-30D0-E206-D531F28E61FE}"/>
              </a:ext>
            </a:extLst>
          </p:cNvPr>
          <p:cNvSpPr txBox="1"/>
          <p:nvPr/>
        </p:nvSpPr>
        <p:spPr>
          <a:xfrm>
            <a:off x="838200" y="6364744"/>
            <a:ext cx="9931620" cy="523220"/>
          </a:xfrm>
          <a:prstGeom prst="rect">
            <a:avLst/>
          </a:prstGeom>
          <a:noFill/>
        </p:spPr>
        <p:txBody>
          <a:bodyPr wrap="square">
            <a:spAutoFit/>
          </a:bodyPr>
          <a:lstStyle/>
          <a:p>
            <a:r>
              <a:rPr lang="nl-NL" sz="1400" dirty="0">
                <a:latin typeface="Source Sans Pro" panose="020B0503030403020204" pitchFamily="34" charset="0"/>
                <a:ea typeface="Source Sans Pro" panose="020B0503030403020204" pitchFamily="34" charset="0"/>
                <a:cs typeface="Calibri" panose="020F0502020204030204" pitchFamily="34" charset="0"/>
              </a:rPr>
              <a:t>www.digitaleoverheid.nl/overzicht-van-alle-onderwerpen/aanpaklevensgebeurtenissen/gebeurtenissenburgerdomein/levensgebeurtenis-ik-ben-nabestaande-geworden/</a:t>
            </a:r>
          </a:p>
        </p:txBody>
      </p:sp>
      <p:pic>
        <p:nvPicPr>
          <p:cNvPr id="17" name="Picture 16">
            <a:extLst>
              <a:ext uri="{FF2B5EF4-FFF2-40B4-BE49-F238E27FC236}">
                <a16:creationId xmlns:a16="http://schemas.microsoft.com/office/drawing/2014/main" id="{6673D624-77A1-D8D5-AB7C-72C938BA5903}"/>
              </a:ext>
            </a:extLst>
          </p:cNvPr>
          <p:cNvPicPr>
            <a:picLocks noChangeAspect="1"/>
          </p:cNvPicPr>
          <p:nvPr/>
        </p:nvPicPr>
        <p:blipFill>
          <a:blip r:embed="rId7"/>
          <a:srcRect l="12534" t="12455" r="5750" b="4846"/>
          <a:stretch/>
        </p:blipFill>
        <p:spPr>
          <a:xfrm>
            <a:off x="8396910" y="3945014"/>
            <a:ext cx="1961649" cy="1430404"/>
          </a:xfrm>
          <a:prstGeom prst="rect">
            <a:avLst/>
          </a:prstGeom>
          <a:ln>
            <a:solidFill>
              <a:srgbClr val="FFFFFF"/>
            </a:solidFill>
          </a:ln>
        </p:spPr>
      </p:pic>
      <p:sp>
        <p:nvSpPr>
          <p:cNvPr id="12" name="Footer Placeholder 3">
            <a:extLst>
              <a:ext uri="{FF2B5EF4-FFF2-40B4-BE49-F238E27FC236}">
                <a16:creationId xmlns:a16="http://schemas.microsoft.com/office/drawing/2014/main" id="{17ABDF89-A137-8AEB-DFBD-8850252F6BA9}"/>
              </a:ext>
            </a:extLst>
          </p:cNvPr>
          <p:cNvSpPr txBox="1">
            <a:spLocks/>
          </p:cNvSpPr>
          <p:nvPr/>
        </p:nvSpPr>
        <p:spPr>
          <a:xfrm>
            <a:off x="10400195" y="5296468"/>
            <a:ext cx="2152334" cy="684254"/>
          </a:xfrm>
          <a:prstGeom prst="rect">
            <a:avLst/>
          </a:prstGeom>
        </p:spPr>
        <p:txBody>
          <a:bodyPr lIns="91440" tIns="45720" rIns="91440" bIns="4572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000" b="1" dirty="0">
                <a:latin typeface="Source Sans Pro" panose="020B0503030403020204" pitchFamily="34" charset="0"/>
                <a:ea typeface="Source Sans Pro" panose="020B0503030403020204" pitchFamily="34" charset="0"/>
                <a:cs typeface="Calibri" panose="020F0502020204030204" pitchFamily="34" charset="0"/>
              </a:rPr>
              <a:t>Vervolgstap: </a:t>
            </a:r>
          </a:p>
          <a:p>
            <a:r>
              <a:rPr lang="nl-NL" sz="2000" dirty="0">
                <a:latin typeface="Source Sans Pro" panose="020B0503030403020204" pitchFamily="34" charset="0"/>
                <a:ea typeface="Source Sans Pro" panose="020B0503030403020204" pitchFamily="34" charset="0"/>
                <a:cs typeface="Calibri" panose="020F0502020204030204" pitchFamily="34" charset="0"/>
              </a:rPr>
              <a:t>Validatie bij klanten of met data. </a:t>
            </a:r>
          </a:p>
        </p:txBody>
      </p:sp>
      <p:sp>
        <p:nvSpPr>
          <p:cNvPr id="14" name="Content Placeholder 6">
            <a:extLst>
              <a:ext uri="{FF2B5EF4-FFF2-40B4-BE49-F238E27FC236}">
                <a16:creationId xmlns:a16="http://schemas.microsoft.com/office/drawing/2014/main" id="{7231D698-4B9B-D250-04F1-C1F6C7055F25}"/>
              </a:ext>
            </a:extLst>
          </p:cNvPr>
          <p:cNvSpPr txBox="1">
            <a:spLocks/>
          </p:cNvSpPr>
          <p:nvPr/>
        </p:nvSpPr>
        <p:spPr>
          <a:xfrm>
            <a:off x="838200" y="1060937"/>
            <a:ext cx="4040422" cy="888576"/>
          </a:xfrm>
          <a:prstGeom prst="rect">
            <a:avLst/>
          </a:prstGeom>
        </p:spPr>
        <p:txBody>
          <a:bodyPr vert="horz" lIns="91440" tIns="45720" rIns="91440" bIns="45720" numCol="1"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baseline="0">
                <a:solidFill>
                  <a:srgbClr val="002F3E"/>
                </a:solidFill>
                <a:latin typeface="Source Sans Pro" panose="020B0503030403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baseline="0">
                <a:solidFill>
                  <a:srgbClr val="002F3E"/>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baseline="0">
                <a:solidFill>
                  <a:srgbClr val="002F3E"/>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baseline="0">
                <a:solidFill>
                  <a:srgbClr val="002F3E"/>
                </a:solidFill>
                <a:latin typeface="Source Sans Pro" panose="020B0503030403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baseline="0">
                <a:solidFill>
                  <a:srgbClr val="002F3E"/>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b="1" dirty="0">
                <a:solidFill>
                  <a:schemeClr val="tx1"/>
                </a:solidFill>
                <a:latin typeface="Fira Sans SemiBold" panose="020B0603050000020004" pitchFamily="34" charset="0"/>
                <a:ea typeface="Source Sans Pro" panose="020B0503030403020204" pitchFamily="34" charset="0"/>
                <a:cs typeface="Calibri" panose="020F0502020204030204" pitchFamily="34" charset="0"/>
              </a:rPr>
              <a:t>Aanleiding: </a:t>
            </a:r>
          </a:p>
        </p:txBody>
      </p:sp>
    </p:spTree>
    <p:extLst>
      <p:ext uri="{BB962C8B-B14F-4D97-AF65-F5344CB8AC3E}">
        <p14:creationId xmlns:p14="http://schemas.microsoft.com/office/powerpoint/2010/main" val="330000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5DF9E-E5B6-028F-2C2B-AB733CB3D45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A2B7C85-F2E3-3B36-3C16-DC57BEE8FB5B}"/>
              </a:ext>
            </a:extLst>
          </p:cNvPr>
          <p:cNvSpPr>
            <a:spLocks noGrp="1"/>
          </p:cNvSpPr>
          <p:nvPr>
            <p:ph type="title"/>
          </p:nvPr>
        </p:nvSpPr>
        <p:spPr>
          <a:xfrm>
            <a:off x="838200" y="210065"/>
            <a:ext cx="10515600" cy="1260389"/>
          </a:xfrm>
        </p:spPr>
        <p:txBody>
          <a:bodyPr anchor="t">
            <a:normAutofit/>
          </a:bodyPr>
          <a:lstStyle/>
          <a:p>
            <a:r>
              <a:rPr lang="nl-NL" b="1" dirty="0">
                <a:solidFill>
                  <a:schemeClr val="tx1"/>
                </a:solidFill>
                <a:latin typeface="Fira Sans" panose="020B0503050000020004" pitchFamily="34" charset="0"/>
                <a:cs typeface="Calibri" panose="020F0502020204030204" pitchFamily="34" charset="0"/>
              </a:rPr>
              <a:t>Hoe komt een klantreis tot stand</a:t>
            </a:r>
          </a:p>
        </p:txBody>
      </p:sp>
      <p:sp>
        <p:nvSpPr>
          <p:cNvPr id="7" name="Content Placeholder 6">
            <a:extLst>
              <a:ext uri="{FF2B5EF4-FFF2-40B4-BE49-F238E27FC236}">
                <a16:creationId xmlns:a16="http://schemas.microsoft.com/office/drawing/2014/main" id="{2829D707-D5CF-12A5-3486-4D5A048FD66F}"/>
              </a:ext>
            </a:extLst>
          </p:cNvPr>
          <p:cNvSpPr>
            <a:spLocks noGrp="1"/>
          </p:cNvSpPr>
          <p:nvPr>
            <p:ph idx="1"/>
          </p:nvPr>
        </p:nvSpPr>
        <p:spPr>
          <a:xfrm>
            <a:off x="838200" y="1545366"/>
            <a:ext cx="3377184" cy="2921699"/>
          </a:xfrm>
        </p:spPr>
        <p:txBody>
          <a:bodyPr numCol="1">
            <a:normAutofit/>
          </a:bodyPr>
          <a:lstStyle/>
          <a:p>
            <a:pPr marL="0" indent="0">
              <a:buNone/>
            </a:pPr>
            <a:r>
              <a:rPr lang="nl-NL" sz="2000" b="1" dirty="0">
                <a:solidFill>
                  <a:schemeClr val="tx1"/>
                </a:solidFill>
                <a:effectLst/>
                <a:ea typeface="Source Sans Pro" panose="020B0503030403020204" pitchFamily="34" charset="0"/>
                <a:cs typeface="Calibri" panose="020F0502020204030204" pitchFamily="34" charset="0"/>
              </a:rPr>
              <a:t>Voorbeeld nabestaanden</a:t>
            </a:r>
          </a:p>
          <a:p>
            <a:pPr marL="0" indent="0">
              <a:buNone/>
            </a:pPr>
            <a:r>
              <a:rPr lang="nl-NL" sz="2000" dirty="0">
                <a:effectLst/>
                <a:ea typeface="Source Sans Pro" panose="020B0503030403020204" pitchFamily="34" charset="0"/>
                <a:cs typeface="Calibri" panose="020F0502020204030204" pitchFamily="34" charset="0"/>
              </a:rPr>
              <a:t>Door signalen vanuit </a:t>
            </a:r>
            <a:r>
              <a:rPr lang="nl-NL" sz="2000" dirty="0">
                <a:ea typeface="Source Sans Pro" panose="020B0503030403020204" pitchFamily="34" charset="0"/>
                <a:cs typeface="Calibri" panose="020F0502020204030204" pitchFamily="34" charset="0"/>
              </a:rPr>
              <a:t>klanten via </a:t>
            </a:r>
            <a:r>
              <a:rPr lang="nl-NL" sz="2000" dirty="0">
                <a:effectLst/>
                <a:ea typeface="Source Sans Pro" panose="020B0503030403020204" pitchFamily="34" charset="0"/>
                <a:cs typeface="Calibri" panose="020F0502020204030204" pitchFamily="34" charset="0"/>
              </a:rPr>
              <a:t>de Nationale Ombudsman is een overheidsbrede klantreisonderzoek gestart, gericht op de </a:t>
            </a:r>
            <a:br>
              <a:rPr lang="nl-NL" sz="2000" dirty="0">
                <a:effectLst/>
                <a:ea typeface="Source Sans Pro" panose="020B0503030403020204" pitchFamily="34" charset="0"/>
                <a:cs typeface="Calibri" panose="020F0502020204030204" pitchFamily="34" charset="0"/>
              </a:rPr>
            </a:br>
            <a:r>
              <a:rPr lang="nl-NL" sz="2000" dirty="0">
                <a:effectLst/>
                <a:ea typeface="Source Sans Pro" panose="020B0503030403020204" pitchFamily="34" charset="0"/>
                <a:cs typeface="Calibri" panose="020F0502020204030204" pitchFamily="34" charset="0"/>
              </a:rPr>
              <a:t>problemen rond post aan overledenen.</a:t>
            </a:r>
            <a:endParaRPr lang="nl-NL" sz="2000" dirty="0">
              <a:ea typeface="Source Sans Pro" panose="020B0503030403020204" pitchFamily="34" charset="0"/>
              <a:cs typeface="Calibri" panose="020F0502020204030204" pitchFamily="34" charset="0"/>
            </a:endParaRPr>
          </a:p>
        </p:txBody>
      </p:sp>
      <p:pic>
        <p:nvPicPr>
          <p:cNvPr id="2" name="Afbeelding 7">
            <a:extLst>
              <a:ext uri="{FF2B5EF4-FFF2-40B4-BE49-F238E27FC236}">
                <a16:creationId xmlns:a16="http://schemas.microsoft.com/office/drawing/2014/main" id="{9B3B4EBF-4B9D-BF6F-DED1-59F64D6341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4493" y="2661484"/>
            <a:ext cx="1813809" cy="1248304"/>
          </a:xfrm>
          <a:prstGeom prst="rect">
            <a:avLst/>
          </a:prstGeom>
          <a:ln>
            <a:solidFill>
              <a:srgbClr val="FFFFFF"/>
            </a:solidFill>
          </a:ln>
        </p:spPr>
      </p:pic>
      <p:pic>
        <p:nvPicPr>
          <p:cNvPr id="3" name="Picture 2">
            <a:extLst>
              <a:ext uri="{FF2B5EF4-FFF2-40B4-BE49-F238E27FC236}">
                <a16:creationId xmlns:a16="http://schemas.microsoft.com/office/drawing/2014/main" id="{FCA0F9C9-C426-DA3C-0D53-556969948147}"/>
              </a:ext>
            </a:extLst>
          </p:cNvPr>
          <p:cNvPicPr>
            <a:picLocks noChangeAspect="1"/>
          </p:cNvPicPr>
          <p:nvPr/>
        </p:nvPicPr>
        <p:blipFill>
          <a:blip r:embed="rId4"/>
          <a:stretch>
            <a:fillRect/>
          </a:stretch>
        </p:blipFill>
        <p:spPr>
          <a:xfrm>
            <a:off x="8361920" y="1537177"/>
            <a:ext cx="2038275" cy="1154917"/>
          </a:xfrm>
          <a:prstGeom prst="rect">
            <a:avLst/>
          </a:prstGeom>
          <a:ln>
            <a:solidFill>
              <a:srgbClr val="FFFFFF"/>
            </a:solidFill>
          </a:ln>
        </p:spPr>
      </p:pic>
      <p:sp>
        <p:nvSpPr>
          <p:cNvPr id="4" name="Footer Placeholder 3">
            <a:extLst>
              <a:ext uri="{FF2B5EF4-FFF2-40B4-BE49-F238E27FC236}">
                <a16:creationId xmlns:a16="http://schemas.microsoft.com/office/drawing/2014/main" id="{C843ADC8-4FD5-25D3-50D7-F249D8FEC497}"/>
              </a:ext>
            </a:extLst>
          </p:cNvPr>
          <p:cNvSpPr txBox="1">
            <a:spLocks/>
          </p:cNvSpPr>
          <p:nvPr/>
        </p:nvSpPr>
        <p:spPr>
          <a:xfrm>
            <a:off x="8438547" y="2666722"/>
            <a:ext cx="2331273" cy="110538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000" dirty="0">
                <a:latin typeface="Source Sans Pro" panose="020B0503030403020204" pitchFamily="34" charset="0"/>
                <a:ea typeface="Source Sans Pro" panose="020B0503030403020204" pitchFamily="34" charset="0"/>
                <a:cs typeface="Calibri" panose="020F0502020204030204" pitchFamily="34" charset="0"/>
              </a:rPr>
              <a:t>2. Gesprekken met klanten en/of ketenpartners  </a:t>
            </a:r>
          </a:p>
        </p:txBody>
      </p:sp>
      <p:pic>
        <p:nvPicPr>
          <p:cNvPr id="5" name="Afbeelding 16" descr="Afbeelding met tekst, overdekt, persoon, Baan&#10;&#10;Automatisch gegenereerde beschrijving">
            <a:extLst>
              <a:ext uri="{FF2B5EF4-FFF2-40B4-BE49-F238E27FC236}">
                <a16:creationId xmlns:a16="http://schemas.microsoft.com/office/drawing/2014/main" id="{74F862AF-7427-0419-8557-88891C4F4805}"/>
              </a:ext>
            </a:extLst>
          </p:cNvPr>
          <p:cNvPicPr>
            <a:picLocks noChangeAspect="1"/>
          </p:cNvPicPr>
          <p:nvPr/>
        </p:nvPicPr>
        <p:blipFill>
          <a:blip r:embed="rId5"/>
          <a:srcRect r="5283"/>
          <a:stretch/>
        </p:blipFill>
        <p:spPr>
          <a:xfrm>
            <a:off x="4708109" y="1496914"/>
            <a:ext cx="1813809" cy="1156701"/>
          </a:xfrm>
          <a:prstGeom prst="rect">
            <a:avLst/>
          </a:prstGeom>
          <a:ln>
            <a:solidFill>
              <a:srgbClr val="FFFFFF"/>
            </a:solidFill>
          </a:ln>
        </p:spPr>
      </p:pic>
      <p:sp>
        <p:nvSpPr>
          <p:cNvPr id="8" name="Footer Placeholder 3">
            <a:extLst>
              <a:ext uri="{FF2B5EF4-FFF2-40B4-BE49-F238E27FC236}">
                <a16:creationId xmlns:a16="http://schemas.microsoft.com/office/drawing/2014/main" id="{1F80D35D-E803-7704-A460-FDC7B4FA7140}"/>
              </a:ext>
            </a:extLst>
          </p:cNvPr>
          <p:cNvSpPr txBox="1">
            <a:spLocks/>
          </p:cNvSpPr>
          <p:nvPr/>
        </p:nvSpPr>
        <p:spPr>
          <a:xfrm>
            <a:off x="4708110" y="2682915"/>
            <a:ext cx="1993496" cy="46613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000" dirty="0">
                <a:latin typeface="Source Sans Pro" panose="020B0503030403020204" pitchFamily="34" charset="0"/>
                <a:ea typeface="Source Sans Pro" panose="020B0503030403020204" pitchFamily="34" charset="0"/>
                <a:cs typeface="Calibri" panose="020F0502020204030204" pitchFamily="34" charset="0"/>
              </a:rPr>
              <a:t>1. Signalen </a:t>
            </a:r>
          </a:p>
          <a:p>
            <a:r>
              <a:rPr lang="nl-NL" sz="2000" dirty="0">
                <a:latin typeface="Source Sans Pro" panose="020B0503030403020204" pitchFamily="34" charset="0"/>
                <a:ea typeface="Source Sans Pro" panose="020B0503030403020204" pitchFamily="34" charset="0"/>
                <a:cs typeface="Calibri" panose="020F0502020204030204" pitchFamily="34" charset="0"/>
              </a:rPr>
              <a:t>van de klant</a:t>
            </a:r>
          </a:p>
        </p:txBody>
      </p:sp>
      <p:pic>
        <p:nvPicPr>
          <p:cNvPr id="9" name="Picture 8">
            <a:extLst>
              <a:ext uri="{FF2B5EF4-FFF2-40B4-BE49-F238E27FC236}">
                <a16:creationId xmlns:a16="http://schemas.microsoft.com/office/drawing/2014/main" id="{5F390CA8-6003-EEAA-10D1-E1491D7AA796}"/>
              </a:ext>
            </a:extLst>
          </p:cNvPr>
          <p:cNvPicPr>
            <a:picLocks noChangeAspect="1"/>
          </p:cNvPicPr>
          <p:nvPr/>
        </p:nvPicPr>
        <p:blipFill>
          <a:blip r:embed="rId6"/>
          <a:stretch>
            <a:fillRect/>
          </a:stretch>
        </p:blipFill>
        <p:spPr>
          <a:xfrm>
            <a:off x="4708109" y="3923744"/>
            <a:ext cx="1813809" cy="1257448"/>
          </a:xfrm>
          <a:prstGeom prst="rect">
            <a:avLst/>
          </a:prstGeom>
        </p:spPr>
      </p:pic>
      <p:sp>
        <p:nvSpPr>
          <p:cNvPr id="10" name="Footer Placeholder 3">
            <a:extLst>
              <a:ext uri="{FF2B5EF4-FFF2-40B4-BE49-F238E27FC236}">
                <a16:creationId xmlns:a16="http://schemas.microsoft.com/office/drawing/2014/main" id="{DDFB67CB-1145-E7C7-2F88-E3A728B0A101}"/>
              </a:ext>
            </a:extLst>
          </p:cNvPr>
          <p:cNvSpPr txBox="1">
            <a:spLocks/>
          </p:cNvSpPr>
          <p:nvPr/>
        </p:nvSpPr>
        <p:spPr>
          <a:xfrm>
            <a:off x="4708110" y="5150593"/>
            <a:ext cx="1813809" cy="837717"/>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000" dirty="0">
                <a:latin typeface="Source Sans Pro" panose="020B0503030403020204" pitchFamily="34" charset="0"/>
                <a:ea typeface="Source Sans Pro" panose="020B0503030403020204" pitchFamily="34" charset="0"/>
                <a:cs typeface="Calibri" panose="020F0502020204030204" pitchFamily="34" charset="0"/>
              </a:rPr>
              <a:t>3. Informatie ordenen en snappen</a:t>
            </a:r>
          </a:p>
        </p:txBody>
      </p:sp>
      <p:sp>
        <p:nvSpPr>
          <p:cNvPr id="11" name="Footer Placeholder 3">
            <a:extLst>
              <a:ext uri="{FF2B5EF4-FFF2-40B4-BE49-F238E27FC236}">
                <a16:creationId xmlns:a16="http://schemas.microsoft.com/office/drawing/2014/main" id="{F30A9117-7475-1F36-4024-EC879E3113DC}"/>
              </a:ext>
            </a:extLst>
          </p:cNvPr>
          <p:cNvSpPr txBox="1">
            <a:spLocks/>
          </p:cNvSpPr>
          <p:nvPr/>
        </p:nvSpPr>
        <p:spPr>
          <a:xfrm>
            <a:off x="8438547" y="5326143"/>
            <a:ext cx="2086197" cy="44436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000" dirty="0">
                <a:latin typeface="Source Sans Pro" panose="020B0503030403020204" pitchFamily="34" charset="0"/>
                <a:ea typeface="Source Sans Pro" panose="020B0503030403020204" pitchFamily="34" charset="0"/>
                <a:cs typeface="Calibri" panose="020F0502020204030204" pitchFamily="34" charset="0"/>
              </a:rPr>
              <a:t>4. De klantreis light, basis voor een verbeter-gesprek.</a:t>
            </a:r>
          </a:p>
        </p:txBody>
      </p:sp>
      <p:sp>
        <p:nvSpPr>
          <p:cNvPr id="13" name="Content Placeholder 6">
            <a:extLst>
              <a:ext uri="{FF2B5EF4-FFF2-40B4-BE49-F238E27FC236}">
                <a16:creationId xmlns:a16="http://schemas.microsoft.com/office/drawing/2014/main" id="{1B4B2038-451C-BFDA-67DC-0B89D6560061}"/>
              </a:ext>
            </a:extLst>
          </p:cNvPr>
          <p:cNvSpPr txBox="1">
            <a:spLocks/>
          </p:cNvSpPr>
          <p:nvPr/>
        </p:nvSpPr>
        <p:spPr>
          <a:xfrm>
            <a:off x="4708110" y="1060937"/>
            <a:ext cx="1740118" cy="412872"/>
          </a:xfrm>
          <a:prstGeom prst="rect">
            <a:avLst/>
          </a:prstGeom>
        </p:spPr>
        <p:txBody>
          <a:bodyPr vert="horz" lIns="91440" tIns="45720" rIns="91440" bIns="45720" numCol="1" spcCol="468000" rtlCol="0">
            <a:no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Font typeface="Verdana" panose="020B0604030504040204" pitchFamily="34" charset="0"/>
              <a:buNone/>
            </a:pPr>
            <a:r>
              <a:rPr lang="nl-NL" sz="2000" b="1" dirty="0">
                <a:latin typeface="Fira Sans SemiBold" panose="020B0603050000020004" pitchFamily="34" charset="0"/>
                <a:ea typeface="Times New Roman" panose="02020603050405020304" pitchFamily="18" charset="0"/>
                <a:cs typeface="Calibri" panose="020F0502020204030204" pitchFamily="34" charset="0"/>
              </a:rPr>
              <a:t>Proces: </a:t>
            </a:r>
          </a:p>
          <a:p>
            <a:pPr marL="0" indent="0">
              <a:buFont typeface="Verdana" panose="020B0604030504040204" pitchFamily="34" charset="0"/>
              <a:buNone/>
            </a:pPr>
            <a:endParaRPr lang="nl-NL" sz="3000" dirty="0">
              <a:latin typeface="+mj-lt"/>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ABDD3B4-F7A4-7F05-A48B-E99DA4E59D53}"/>
              </a:ext>
            </a:extLst>
          </p:cNvPr>
          <p:cNvSpPr txBox="1"/>
          <p:nvPr/>
        </p:nvSpPr>
        <p:spPr>
          <a:xfrm>
            <a:off x="838200" y="6364744"/>
            <a:ext cx="9931620" cy="523220"/>
          </a:xfrm>
          <a:prstGeom prst="rect">
            <a:avLst/>
          </a:prstGeom>
          <a:noFill/>
        </p:spPr>
        <p:txBody>
          <a:bodyPr wrap="square">
            <a:spAutoFit/>
          </a:bodyPr>
          <a:lstStyle/>
          <a:p>
            <a:r>
              <a:rPr lang="nl-NL" sz="1400" dirty="0">
                <a:latin typeface="Source Sans Pro" panose="020B0503030403020204" pitchFamily="34" charset="0"/>
                <a:ea typeface="Source Sans Pro" panose="020B0503030403020204" pitchFamily="34" charset="0"/>
                <a:cs typeface="Calibri" panose="020F0502020204030204" pitchFamily="34" charset="0"/>
              </a:rPr>
              <a:t>www.digitaleoverheid.nl/overzicht-van-alle-onderwerpen/aanpaklevensgebeurtenissen/gebeurtenissenburgerdomein/levensgebeurtenis-ik-ben-nabestaande-geworden/</a:t>
            </a:r>
          </a:p>
        </p:txBody>
      </p:sp>
      <p:pic>
        <p:nvPicPr>
          <p:cNvPr id="17" name="Picture 16">
            <a:extLst>
              <a:ext uri="{FF2B5EF4-FFF2-40B4-BE49-F238E27FC236}">
                <a16:creationId xmlns:a16="http://schemas.microsoft.com/office/drawing/2014/main" id="{0B7EC10B-3C94-0B5A-19D9-CF6BA1278877}"/>
              </a:ext>
            </a:extLst>
          </p:cNvPr>
          <p:cNvPicPr>
            <a:picLocks noChangeAspect="1"/>
          </p:cNvPicPr>
          <p:nvPr/>
        </p:nvPicPr>
        <p:blipFill>
          <a:blip r:embed="rId7"/>
          <a:srcRect l="12534" t="12455" r="5750" b="4846"/>
          <a:stretch/>
        </p:blipFill>
        <p:spPr>
          <a:xfrm>
            <a:off x="8396910" y="3945014"/>
            <a:ext cx="1961649" cy="1430404"/>
          </a:xfrm>
          <a:prstGeom prst="rect">
            <a:avLst/>
          </a:prstGeom>
          <a:ln>
            <a:solidFill>
              <a:srgbClr val="FFFFFF"/>
            </a:solidFill>
          </a:ln>
        </p:spPr>
      </p:pic>
      <p:sp>
        <p:nvSpPr>
          <p:cNvPr id="12" name="Footer Placeholder 3">
            <a:extLst>
              <a:ext uri="{FF2B5EF4-FFF2-40B4-BE49-F238E27FC236}">
                <a16:creationId xmlns:a16="http://schemas.microsoft.com/office/drawing/2014/main" id="{0464C289-1C6D-0CA4-CFF2-E7F116A98A35}"/>
              </a:ext>
            </a:extLst>
          </p:cNvPr>
          <p:cNvSpPr txBox="1">
            <a:spLocks/>
          </p:cNvSpPr>
          <p:nvPr/>
        </p:nvSpPr>
        <p:spPr>
          <a:xfrm>
            <a:off x="10400195" y="5296468"/>
            <a:ext cx="2152334" cy="684254"/>
          </a:xfrm>
          <a:prstGeom prst="rect">
            <a:avLst/>
          </a:prstGeom>
        </p:spPr>
        <p:txBody>
          <a:bodyPr lIns="91440" tIns="45720" rIns="91440" bIns="4572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000" b="1" dirty="0">
                <a:latin typeface="Source Sans Pro" panose="020B0503030403020204" pitchFamily="34" charset="0"/>
                <a:ea typeface="Source Sans Pro" panose="020B0503030403020204" pitchFamily="34" charset="0"/>
                <a:cs typeface="Calibri" panose="020F0502020204030204" pitchFamily="34" charset="0"/>
              </a:rPr>
              <a:t>Vervolgstap: </a:t>
            </a:r>
          </a:p>
          <a:p>
            <a:r>
              <a:rPr lang="nl-NL" sz="2000" dirty="0">
                <a:latin typeface="Source Sans Pro" panose="020B0503030403020204" pitchFamily="34" charset="0"/>
                <a:ea typeface="Source Sans Pro" panose="020B0503030403020204" pitchFamily="34" charset="0"/>
                <a:cs typeface="Calibri" panose="020F0502020204030204" pitchFamily="34" charset="0"/>
              </a:rPr>
              <a:t>Validatie bij klanten of met data. </a:t>
            </a:r>
          </a:p>
        </p:txBody>
      </p:sp>
      <p:sp>
        <p:nvSpPr>
          <p:cNvPr id="14" name="Content Placeholder 6">
            <a:extLst>
              <a:ext uri="{FF2B5EF4-FFF2-40B4-BE49-F238E27FC236}">
                <a16:creationId xmlns:a16="http://schemas.microsoft.com/office/drawing/2014/main" id="{E8B0B1AA-D352-125C-3ADC-B949BE3E1EAF}"/>
              </a:ext>
            </a:extLst>
          </p:cNvPr>
          <p:cNvSpPr txBox="1">
            <a:spLocks/>
          </p:cNvSpPr>
          <p:nvPr/>
        </p:nvSpPr>
        <p:spPr>
          <a:xfrm>
            <a:off x="838200" y="1060937"/>
            <a:ext cx="4040422" cy="888576"/>
          </a:xfrm>
          <a:prstGeom prst="rect">
            <a:avLst/>
          </a:prstGeom>
        </p:spPr>
        <p:txBody>
          <a:bodyPr vert="horz" lIns="91440" tIns="45720" rIns="91440" bIns="45720" numCol="1"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baseline="0">
                <a:solidFill>
                  <a:srgbClr val="002F3E"/>
                </a:solidFill>
                <a:latin typeface="Source Sans Pro" panose="020B0503030403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baseline="0">
                <a:solidFill>
                  <a:srgbClr val="002F3E"/>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baseline="0">
                <a:solidFill>
                  <a:srgbClr val="002F3E"/>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baseline="0">
                <a:solidFill>
                  <a:srgbClr val="002F3E"/>
                </a:solidFill>
                <a:latin typeface="Source Sans Pro" panose="020B0503030403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baseline="0">
                <a:solidFill>
                  <a:srgbClr val="002F3E"/>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b="1" dirty="0">
                <a:solidFill>
                  <a:schemeClr val="tx1"/>
                </a:solidFill>
                <a:latin typeface="Fira Sans SemiBold" panose="020B0603050000020004" pitchFamily="34" charset="0"/>
                <a:ea typeface="Source Sans Pro" panose="020B0503030403020204" pitchFamily="34" charset="0"/>
                <a:cs typeface="Calibri" panose="020F0502020204030204" pitchFamily="34" charset="0"/>
              </a:rPr>
              <a:t>Aanleiding: </a:t>
            </a:r>
          </a:p>
        </p:txBody>
      </p:sp>
    </p:spTree>
    <p:extLst>
      <p:ext uri="{BB962C8B-B14F-4D97-AF65-F5344CB8AC3E}">
        <p14:creationId xmlns:p14="http://schemas.microsoft.com/office/powerpoint/2010/main" val="209624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E052529E-171A-E8B4-481E-BDA56D62F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091" y="730522"/>
            <a:ext cx="8006497" cy="5675700"/>
          </a:xfrm>
          <a:prstGeom prst="rect">
            <a:avLst/>
          </a:prstGeom>
        </p:spPr>
      </p:pic>
      <p:sp>
        <p:nvSpPr>
          <p:cNvPr id="6" name="Title 5">
            <a:extLst>
              <a:ext uri="{FF2B5EF4-FFF2-40B4-BE49-F238E27FC236}">
                <a16:creationId xmlns:a16="http://schemas.microsoft.com/office/drawing/2014/main" id="{23E2B024-3DB4-E9B3-E38C-1BFF7E3B34DF}"/>
              </a:ext>
            </a:extLst>
          </p:cNvPr>
          <p:cNvSpPr>
            <a:spLocks noGrp="1"/>
          </p:cNvSpPr>
          <p:nvPr>
            <p:ph type="ctrTitle"/>
          </p:nvPr>
        </p:nvSpPr>
        <p:spPr>
          <a:xfrm>
            <a:off x="-268011" y="168838"/>
            <a:ext cx="5663184" cy="2387600"/>
          </a:xfrm>
        </p:spPr>
        <p:txBody>
          <a:bodyPr anchor="t">
            <a:normAutofit/>
          </a:bodyPr>
          <a:lstStyle/>
          <a:p>
            <a:r>
              <a:rPr lang="nl-NL" sz="2400" b="1" dirty="0">
                <a:solidFill>
                  <a:schemeClr val="bg1"/>
                </a:solidFill>
                <a:latin typeface="Calibri" panose="020F0502020204030204" pitchFamily="34" charset="0"/>
                <a:cs typeface="Calibri" panose="020F0502020204030204" pitchFamily="34" charset="0"/>
              </a:rPr>
              <a:t>Vaste onderdelen van een klantreis</a:t>
            </a:r>
          </a:p>
        </p:txBody>
      </p:sp>
      <p:sp>
        <p:nvSpPr>
          <p:cNvPr id="7" name="Content Placeholder 6">
            <a:extLst>
              <a:ext uri="{FF2B5EF4-FFF2-40B4-BE49-F238E27FC236}">
                <a16:creationId xmlns:a16="http://schemas.microsoft.com/office/drawing/2014/main" id="{AD6AE467-5AAA-1075-173E-AE59632BC4EB}"/>
              </a:ext>
            </a:extLst>
          </p:cNvPr>
          <p:cNvSpPr>
            <a:spLocks noGrp="1"/>
          </p:cNvSpPr>
          <p:nvPr>
            <p:ph type="subTitle" idx="1"/>
          </p:nvPr>
        </p:nvSpPr>
        <p:spPr>
          <a:xfrm>
            <a:off x="275492" y="764382"/>
            <a:ext cx="3276599" cy="1655762"/>
          </a:xfrm>
        </p:spPr>
        <p:txBody>
          <a:bodyPr numCol="1">
            <a:noAutofit/>
          </a:bodyPr>
          <a:lstStyle/>
          <a:p>
            <a:pPr marL="0" indent="0" algn="l">
              <a:buNone/>
            </a:pPr>
            <a:r>
              <a:rPr lang="nl-NL" sz="2000" dirty="0">
                <a:solidFill>
                  <a:schemeClr val="bg1"/>
                </a:solidFill>
                <a:latin typeface="Source Sans "/>
                <a:ea typeface="Times New Roman" panose="02020603050405020304" pitchFamily="18" charset="0"/>
                <a:cs typeface="Calibri" panose="020F0502020204030204" pitchFamily="34" charset="0"/>
              </a:rPr>
              <a:t>Klantreizen kom je in verschillende vormen tegen.</a:t>
            </a:r>
          </a:p>
          <a:p>
            <a:pPr marL="0" indent="0" algn="l">
              <a:buNone/>
            </a:pPr>
            <a:endParaRPr lang="nl-NL" sz="2000" dirty="0">
              <a:solidFill>
                <a:schemeClr val="bg1"/>
              </a:solidFill>
              <a:latin typeface="Source Sans "/>
              <a:ea typeface="RijksoverheidSansWebText Regular" panose="020B0503040202060203" pitchFamily="34" charset="0"/>
              <a:cs typeface="Calibri" panose="020F0502020204030204" pitchFamily="34" charset="0"/>
            </a:endParaRPr>
          </a:p>
          <a:p>
            <a:pPr marL="0" indent="0" algn="l">
              <a:buNone/>
            </a:pPr>
            <a:r>
              <a:rPr lang="nl-NL" sz="2000" dirty="0">
                <a:solidFill>
                  <a:schemeClr val="bg1"/>
                </a:solidFill>
                <a:effectLst/>
                <a:latin typeface="Source Sans "/>
                <a:ea typeface="Times New Roman" panose="02020603050405020304" pitchFamily="18" charset="0"/>
                <a:cs typeface="Calibri" panose="020F0502020204030204" pitchFamily="34" charset="0"/>
              </a:rPr>
              <a:t>Deze onderdelen zijn er altijd: </a:t>
            </a:r>
          </a:p>
          <a:p>
            <a:pPr marL="342900" indent="-342900" algn="l">
              <a:buFont typeface="+mj-lt"/>
              <a:buAutoNum type="arabicPeriod"/>
            </a:pPr>
            <a:r>
              <a:rPr lang="nl-NL" sz="2000" b="1" dirty="0">
                <a:solidFill>
                  <a:schemeClr val="bg1"/>
                </a:solidFill>
                <a:latin typeface="Source Sans "/>
                <a:ea typeface="Times New Roman" panose="02020603050405020304" pitchFamily="18" charset="0"/>
                <a:cs typeface="Calibri" panose="020F0502020204030204" pitchFamily="34" charset="0"/>
              </a:rPr>
              <a:t>Scope</a:t>
            </a:r>
            <a:r>
              <a:rPr lang="nl-NL" sz="2000" dirty="0">
                <a:solidFill>
                  <a:schemeClr val="bg1"/>
                </a:solidFill>
                <a:latin typeface="Source Sans "/>
                <a:ea typeface="Times New Roman" panose="02020603050405020304" pitchFamily="18" charset="0"/>
                <a:cs typeface="Calibri" panose="020F0502020204030204" pitchFamily="34" charset="0"/>
              </a:rPr>
              <a:t> van de klantreis</a:t>
            </a:r>
          </a:p>
          <a:p>
            <a:pPr marL="342900" indent="-342900" algn="l">
              <a:buFont typeface="+mj-lt"/>
              <a:buAutoNum type="arabicPeriod"/>
            </a:pPr>
            <a:r>
              <a:rPr lang="nl-NL" sz="2000" b="1" dirty="0">
                <a:solidFill>
                  <a:schemeClr val="bg1"/>
                </a:solidFill>
                <a:latin typeface="Source Sans "/>
                <a:ea typeface="Times New Roman" panose="02020603050405020304" pitchFamily="18" charset="0"/>
                <a:cs typeface="Calibri" panose="020F0502020204030204" pitchFamily="34" charset="0"/>
              </a:rPr>
              <a:t>Fasen</a:t>
            </a:r>
            <a:r>
              <a:rPr lang="nl-NL" sz="2000" dirty="0">
                <a:solidFill>
                  <a:schemeClr val="bg1"/>
                </a:solidFill>
                <a:latin typeface="Source Sans "/>
                <a:ea typeface="Times New Roman" panose="02020603050405020304" pitchFamily="18" charset="0"/>
                <a:cs typeface="Calibri" panose="020F0502020204030204" pitchFamily="34" charset="0"/>
              </a:rPr>
              <a:t> in een klantreis</a:t>
            </a:r>
            <a:endParaRPr lang="nl-NL" sz="2000" dirty="0">
              <a:solidFill>
                <a:schemeClr val="bg1"/>
              </a:solidFill>
              <a:effectLst/>
              <a:latin typeface="Source Sans "/>
              <a:ea typeface="Times New Roman" panose="02020603050405020304" pitchFamily="18" charset="0"/>
              <a:cs typeface="Calibri" panose="020F0502020204030204" pitchFamily="34" charset="0"/>
            </a:endParaRPr>
          </a:p>
          <a:p>
            <a:pPr marL="342900" indent="-342900" algn="l">
              <a:buFont typeface="+mj-lt"/>
              <a:buAutoNum type="arabicPeriod"/>
            </a:pPr>
            <a:r>
              <a:rPr lang="nl-NL" sz="2000" b="1" dirty="0">
                <a:solidFill>
                  <a:schemeClr val="bg1"/>
                </a:solidFill>
                <a:latin typeface="Source Sans "/>
                <a:ea typeface="Times New Roman" panose="02020603050405020304" pitchFamily="18" charset="0"/>
                <a:cs typeface="Calibri" panose="020F0502020204030204" pitchFamily="34" charset="0"/>
              </a:rPr>
              <a:t>A</a:t>
            </a:r>
            <a:r>
              <a:rPr lang="nl-NL" sz="2000" b="1" dirty="0">
                <a:solidFill>
                  <a:schemeClr val="bg1"/>
                </a:solidFill>
                <a:effectLst/>
                <a:latin typeface="Source Sans "/>
                <a:ea typeface="Times New Roman" panose="02020603050405020304" pitchFamily="18" charset="0"/>
                <a:cs typeface="Calibri" panose="020F0502020204030204" pitchFamily="34" charset="0"/>
              </a:rPr>
              <a:t>ctiviteiten</a:t>
            </a:r>
            <a:r>
              <a:rPr lang="nl-NL" sz="2000" dirty="0">
                <a:solidFill>
                  <a:schemeClr val="bg1"/>
                </a:solidFill>
                <a:effectLst/>
                <a:latin typeface="Source Sans "/>
                <a:ea typeface="Times New Roman" panose="02020603050405020304" pitchFamily="18" charset="0"/>
                <a:cs typeface="Calibri" panose="020F0502020204030204" pitchFamily="34" charset="0"/>
              </a:rPr>
              <a:t> van een klant</a:t>
            </a:r>
          </a:p>
          <a:p>
            <a:pPr marL="342900" indent="-342900" algn="l">
              <a:buFont typeface="+mj-lt"/>
              <a:buAutoNum type="arabicPeriod"/>
            </a:pPr>
            <a:r>
              <a:rPr lang="nl-NL" sz="2000" b="1" dirty="0">
                <a:solidFill>
                  <a:schemeClr val="bg1"/>
                </a:solidFill>
                <a:latin typeface="Source Sans "/>
                <a:ea typeface="Times New Roman" panose="02020603050405020304" pitchFamily="18" charset="0"/>
                <a:cs typeface="Calibri" panose="020F0502020204030204" pitchFamily="34" charset="0"/>
              </a:rPr>
              <a:t>B</a:t>
            </a:r>
            <a:r>
              <a:rPr lang="nl-NL" sz="2000" b="1" dirty="0">
                <a:solidFill>
                  <a:schemeClr val="bg1"/>
                </a:solidFill>
                <a:effectLst/>
                <a:latin typeface="Source Sans "/>
                <a:ea typeface="Times New Roman" panose="02020603050405020304" pitchFamily="18" charset="0"/>
                <a:cs typeface="Calibri" panose="020F0502020204030204" pitchFamily="34" charset="0"/>
              </a:rPr>
              <a:t>eleving</a:t>
            </a:r>
            <a:r>
              <a:rPr lang="nl-NL" sz="2000" dirty="0">
                <a:solidFill>
                  <a:schemeClr val="bg1"/>
                </a:solidFill>
                <a:effectLst/>
                <a:latin typeface="Source Sans "/>
                <a:ea typeface="Times New Roman" panose="02020603050405020304" pitchFamily="18" charset="0"/>
                <a:cs typeface="Calibri" panose="020F0502020204030204" pitchFamily="34" charset="0"/>
              </a:rPr>
              <a:t> een klant (emotie en gevoel)</a:t>
            </a:r>
          </a:p>
          <a:p>
            <a:pPr marL="342900" indent="-342900" algn="l">
              <a:buFont typeface="+mj-lt"/>
              <a:buAutoNum type="arabicPeriod"/>
            </a:pPr>
            <a:r>
              <a:rPr lang="nl-NL" sz="2000" b="1" dirty="0">
                <a:solidFill>
                  <a:schemeClr val="bg1"/>
                </a:solidFill>
                <a:latin typeface="Source Sans "/>
                <a:ea typeface="Times New Roman" panose="02020603050405020304" pitchFamily="18" charset="0"/>
                <a:cs typeface="Calibri" panose="020F0502020204030204" pitchFamily="34" charset="0"/>
              </a:rPr>
              <a:t>Pijnpunten</a:t>
            </a:r>
            <a:r>
              <a:rPr lang="nl-NL" sz="2000" dirty="0">
                <a:solidFill>
                  <a:schemeClr val="bg1"/>
                </a:solidFill>
                <a:latin typeface="Source Sans "/>
                <a:ea typeface="Times New Roman" panose="02020603050405020304" pitchFamily="18" charset="0"/>
                <a:cs typeface="Calibri" panose="020F0502020204030204" pitchFamily="34" charset="0"/>
              </a:rPr>
              <a:t> en </a:t>
            </a:r>
            <a:r>
              <a:rPr lang="nl-NL" sz="2000" b="1" dirty="0">
                <a:solidFill>
                  <a:schemeClr val="bg1"/>
                </a:solidFill>
                <a:latin typeface="Source Sans "/>
                <a:ea typeface="Times New Roman" panose="02020603050405020304" pitchFamily="18" charset="0"/>
                <a:cs typeface="Calibri" panose="020F0502020204030204" pitchFamily="34" charset="0"/>
              </a:rPr>
              <a:t>fijne momenten </a:t>
            </a:r>
            <a:r>
              <a:rPr lang="nl-NL" sz="2000" dirty="0">
                <a:solidFill>
                  <a:schemeClr val="bg1"/>
                </a:solidFill>
                <a:latin typeface="Source Sans "/>
                <a:ea typeface="Times New Roman" panose="02020603050405020304" pitchFamily="18" charset="0"/>
                <a:cs typeface="Calibri" panose="020F0502020204030204" pitchFamily="34" charset="0"/>
              </a:rPr>
              <a:t>(rode draad)</a:t>
            </a:r>
          </a:p>
          <a:p>
            <a:pPr marL="342900" indent="-342900" algn="l">
              <a:buFont typeface="+mj-lt"/>
              <a:buAutoNum type="arabicPeriod"/>
            </a:pPr>
            <a:r>
              <a:rPr lang="nl-NL" sz="2000" b="1" dirty="0">
                <a:solidFill>
                  <a:schemeClr val="bg1"/>
                </a:solidFill>
                <a:latin typeface="Source Sans "/>
                <a:ea typeface="Times New Roman" panose="02020603050405020304" pitchFamily="18" charset="0"/>
                <a:cs typeface="Calibri" panose="020F0502020204030204" pitchFamily="34" charset="0"/>
              </a:rPr>
              <a:t>Momenten van de waarheid</a:t>
            </a:r>
          </a:p>
          <a:p>
            <a:pPr marL="0" indent="0" algn="l">
              <a:buNone/>
            </a:pPr>
            <a:endParaRPr lang="nl-NL" sz="2000" dirty="0">
              <a:solidFill>
                <a:schemeClr val="bg1"/>
              </a:solidFill>
              <a:latin typeface="Source Sans "/>
              <a:ea typeface="RijksoverheidSansWebText Regular" panose="020B0503040202060203" pitchFamily="34" charset="0"/>
            </a:endParaRPr>
          </a:p>
        </p:txBody>
      </p:sp>
      <p:sp>
        <p:nvSpPr>
          <p:cNvPr id="2" name="Oval 1">
            <a:extLst>
              <a:ext uri="{FF2B5EF4-FFF2-40B4-BE49-F238E27FC236}">
                <a16:creationId xmlns:a16="http://schemas.microsoft.com/office/drawing/2014/main" id="{31CF81A0-830F-C121-D57C-7DCC7DEA3F42}"/>
              </a:ext>
            </a:extLst>
          </p:cNvPr>
          <p:cNvSpPr/>
          <p:nvPr/>
        </p:nvSpPr>
        <p:spPr>
          <a:xfrm>
            <a:off x="3732849" y="2126232"/>
            <a:ext cx="358508" cy="74592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l 2">
            <a:extLst>
              <a:ext uri="{FF2B5EF4-FFF2-40B4-BE49-F238E27FC236}">
                <a16:creationId xmlns:a16="http://schemas.microsoft.com/office/drawing/2014/main" id="{A26C054E-2F80-A7ED-C1EA-AF37B6B6FDBB}"/>
              </a:ext>
            </a:extLst>
          </p:cNvPr>
          <p:cNvSpPr/>
          <p:nvPr/>
        </p:nvSpPr>
        <p:spPr>
          <a:xfrm>
            <a:off x="3639061" y="3222812"/>
            <a:ext cx="554786" cy="139849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extLst>
              <a:ext uri="{FF2B5EF4-FFF2-40B4-BE49-F238E27FC236}">
                <a16:creationId xmlns:a16="http://schemas.microsoft.com/office/drawing/2014/main" id="{80627CBA-7FAE-81CE-872C-2D9E831BE834}"/>
              </a:ext>
            </a:extLst>
          </p:cNvPr>
          <p:cNvSpPr/>
          <p:nvPr/>
        </p:nvSpPr>
        <p:spPr>
          <a:xfrm>
            <a:off x="3650784" y="4617983"/>
            <a:ext cx="554786" cy="66969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Star: 5 Points 7">
            <a:extLst>
              <a:ext uri="{FF2B5EF4-FFF2-40B4-BE49-F238E27FC236}">
                <a16:creationId xmlns:a16="http://schemas.microsoft.com/office/drawing/2014/main" id="{F672C3DE-FD2A-1CE5-5F20-217E67626430}"/>
              </a:ext>
            </a:extLst>
          </p:cNvPr>
          <p:cNvSpPr/>
          <p:nvPr/>
        </p:nvSpPr>
        <p:spPr>
          <a:xfrm>
            <a:off x="8536075" y="1962967"/>
            <a:ext cx="326571" cy="31350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Star: 5 Points 8">
            <a:extLst>
              <a:ext uri="{FF2B5EF4-FFF2-40B4-BE49-F238E27FC236}">
                <a16:creationId xmlns:a16="http://schemas.microsoft.com/office/drawing/2014/main" id="{396EE1C9-4415-43AA-EADB-71A80165ED8B}"/>
              </a:ext>
            </a:extLst>
          </p:cNvPr>
          <p:cNvSpPr/>
          <p:nvPr/>
        </p:nvSpPr>
        <p:spPr>
          <a:xfrm>
            <a:off x="5527595" y="2657194"/>
            <a:ext cx="380836" cy="31350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Star: 5 Points 9">
            <a:extLst>
              <a:ext uri="{FF2B5EF4-FFF2-40B4-BE49-F238E27FC236}">
                <a16:creationId xmlns:a16="http://schemas.microsoft.com/office/drawing/2014/main" id="{2C39CAE1-D4D4-5E82-0C1F-87E551A885B2}"/>
              </a:ext>
            </a:extLst>
          </p:cNvPr>
          <p:cNvSpPr/>
          <p:nvPr/>
        </p:nvSpPr>
        <p:spPr>
          <a:xfrm>
            <a:off x="10263052" y="4819446"/>
            <a:ext cx="358056" cy="31350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4B5A41C3-FEFB-DEF5-B4D0-0034D796FFCC}"/>
              </a:ext>
            </a:extLst>
          </p:cNvPr>
          <p:cNvSpPr/>
          <p:nvPr/>
        </p:nvSpPr>
        <p:spPr>
          <a:xfrm>
            <a:off x="5418620" y="2513094"/>
            <a:ext cx="593976" cy="58129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0BFE7060-09E7-99B6-8E11-4C1A46BD738F}"/>
              </a:ext>
            </a:extLst>
          </p:cNvPr>
          <p:cNvSpPr/>
          <p:nvPr/>
        </p:nvSpPr>
        <p:spPr>
          <a:xfrm>
            <a:off x="3912103" y="1455209"/>
            <a:ext cx="7553992" cy="52251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145AD1F6-02F0-3887-4E0E-9F7BDF7FDA49}"/>
              </a:ext>
            </a:extLst>
          </p:cNvPr>
          <p:cNvSpPr/>
          <p:nvPr/>
        </p:nvSpPr>
        <p:spPr>
          <a:xfrm>
            <a:off x="3598985" y="783102"/>
            <a:ext cx="4443802" cy="74820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Star: 5 Points 13">
            <a:extLst>
              <a:ext uri="{FF2B5EF4-FFF2-40B4-BE49-F238E27FC236}">
                <a16:creationId xmlns:a16="http://schemas.microsoft.com/office/drawing/2014/main" id="{D5A5C765-4771-DC1A-F527-924D8EA15799}"/>
              </a:ext>
            </a:extLst>
          </p:cNvPr>
          <p:cNvSpPr/>
          <p:nvPr/>
        </p:nvSpPr>
        <p:spPr>
          <a:xfrm>
            <a:off x="1730410" y="5472302"/>
            <a:ext cx="366764" cy="31350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5719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11" grpId="0" animBg="1"/>
      <p:bldP spid="1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310D1-4EE8-5453-6125-F1365DFAC2F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6B8ABEE-62B5-50C9-D83F-EC549F519FD2}"/>
              </a:ext>
            </a:extLst>
          </p:cNvPr>
          <p:cNvSpPr>
            <a:spLocks noGrp="1"/>
          </p:cNvSpPr>
          <p:nvPr>
            <p:ph type="title"/>
          </p:nvPr>
        </p:nvSpPr>
        <p:spPr/>
        <p:txBody>
          <a:bodyPr/>
          <a:lstStyle/>
          <a:p>
            <a:r>
              <a:rPr lang="nl-NL" dirty="0"/>
              <a:t>Klantreis in kaart in 6 stappen</a:t>
            </a:r>
          </a:p>
        </p:txBody>
      </p:sp>
      <p:sp>
        <p:nvSpPr>
          <p:cNvPr id="3" name="Tijdelijke aanduiding voor inhoud 2">
            <a:extLst>
              <a:ext uri="{FF2B5EF4-FFF2-40B4-BE49-F238E27FC236}">
                <a16:creationId xmlns:a16="http://schemas.microsoft.com/office/drawing/2014/main" id="{F534C3C7-7136-09D1-3603-DDAC05D6211E}"/>
              </a:ext>
            </a:extLst>
          </p:cNvPr>
          <p:cNvSpPr>
            <a:spLocks noGrp="1"/>
          </p:cNvSpPr>
          <p:nvPr>
            <p:ph idx="1"/>
          </p:nvPr>
        </p:nvSpPr>
        <p:spPr/>
        <p:txBody>
          <a:bodyPr/>
          <a:lstStyle/>
          <a:p>
            <a:pPr marL="0" indent="0" fontAlgn="base">
              <a:buNone/>
            </a:pPr>
            <a:endParaRPr lang="nl-NL" dirty="0"/>
          </a:p>
        </p:txBody>
      </p:sp>
      <p:pic>
        <p:nvPicPr>
          <p:cNvPr id="4" name="Afbeelding 3">
            <a:extLst>
              <a:ext uri="{FF2B5EF4-FFF2-40B4-BE49-F238E27FC236}">
                <a16:creationId xmlns:a16="http://schemas.microsoft.com/office/drawing/2014/main" id="{1685CF2D-1843-750A-21C3-2BC8E6842401}"/>
              </a:ext>
            </a:extLst>
          </p:cNvPr>
          <p:cNvPicPr>
            <a:picLocks noChangeAspect="1"/>
          </p:cNvPicPr>
          <p:nvPr/>
        </p:nvPicPr>
        <p:blipFill>
          <a:blip r:embed="rId2"/>
          <a:stretch>
            <a:fillRect/>
          </a:stretch>
        </p:blipFill>
        <p:spPr>
          <a:xfrm>
            <a:off x="838200" y="1978583"/>
            <a:ext cx="10438063" cy="3817305"/>
          </a:xfrm>
          <a:prstGeom prst="rect">
            <a:avLst/>
          </a:prstGeom>
        </p:spPr>
      </p:pic>
    </p:spTree>
    <p:extLst>
      <p:ext uri="{BB962C8B-B14F-4D97-AF65-F5344CB8AC3E}">
        <p14:creationId xmlns:p14="http://schemas.microsoft.com/office/powerpoint/2010/main" val="246741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A523E-E4D0-30BC-1334-3F24C9292D1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8448546-8D74-6757-0A8D-63B720D4E5D4}"/>
              </a:ext>
            </a:extLst>
          </p:cNvPr>
          <p:cNvSpPr>
            <a:spLocks noGrp="1"/>
          </p:cNvSpPr>
          <p:nvPr>
            <p:ph type="title"/>
          </p:nvPr>
        </p:nvSpPr>
        <p:spPr/>
        <p:txBody>
          <a:bodyPr>
            <a:normAutofit/>
          </a:bodyPr>
          <a:lstStyle/>
          <a:p>
            <a:r>
              <a:rPr lang="nl-NL" dirty="0"/>
              <a:t>We zijn nu hier</a:t>
            </a:r>
          </a:p>
        </p:txBody>
      </p:sp>
      <p:pic>
        <p:nvPicPr>
          <p:cNvPr id="9" name="Afbeelding 8">
            <a:extLst>
              <a:ext uri="{FF2B5EF4-FFF2-40B4-BE49-F238E27FC236}">
                <a16:creationId xmlns:a16="http://schemas.microsoft.com/office/drawing/2014/main" id="{8E4D14C2-0D6F-3D45-6D97-1E5C1EF9F3D5}"/>
              </a:ext>
            </a:extLst>
          </p:cNvPr>
          <p:cNvPicPr>
            <a:picLocks noChangeAspect="1"/>
          </p:cNvPicPr>
          <p:nvPr/>
        </p:nvPicPr>
        <p:blipFill>
          <a:blip r:embed="rId2"/>
          <a:stretch>
            <a:fillRect/>
          </a:stretch>
        </p:blipFill>
        <p:spPr>
          <a:xfrm>
            <a:off x="838200" y="1994658"/>
            <a:ext cx="10586443" cy="3871569"/>
          </a:xfrm>
          <a:prstGeom prst="rect">
            <a:avLst/>
          </a:prstGeom>
        </p:spPr>
      </p:pic>
      <p:sp>
        <p:nvSpPr>
          <p:cNvPr id="10" name="Rechthoek 9">
            <a:extLst>
              <a:ext uri="{FF2B5EF4-FFF2-40B4-BE49-F238E27FC236}">
                <a16:creationId xmlns:a16="http://schemas.microsoft.com/office/drawing/2014/main" id="{B82DA659-61AC-FAE7-0451-8FF7A09D6937}"/>
              </a:ext>
            </a:extLst>
          </p:cNvPr>
          <p:cNvSpPr/>
          <p:nvPr/>
        </p:nvSpPr>
        <p:spPr>
          <a:xfrm>
            <a:off x="965281" y="2113444"/>
            <a:ext cx="3193367" cy="3643532"/>
          </a:xfrm>
          <a:prstGeom prst="rect">
            <a:avLst/>
          </a:pr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602706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CD725-B03B-CB69-F904-B33FEA4F084E}"/>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DEFB73A8-18B7-CF44-FC21-BDB47036E64C}"/>
              </a:ext>
            </a:extLst>
          </p:cNvPr>
          <p:cNvSpPr txBox="1">
            <a:spLocks/>
          </p:cNvSpPr>
          <p:nvPr/>
        </p:nvSpPr>
        <p:spPr>
          <a:xfrm>
            <a:off x="2606566" y="2350816"/>
            <a:ext cx="8229600" cy="2704662"/>
          </a:xfrm>
          <a:prstGeom prst="rect">
            <a:avLst/>
          </a:prstGeom>
        </p:spPr>
        <p:txBody>
          <a:bodyPr lIns="91440" tIns="45720" rIns="91440" bIns="45720" anchor="t"/>
          <a:lstStyle>
            <a:lvl1pPr algn="l" defTabSz="914400" rtl="0" eaLnBrk="1" latinLnBrk="0" hangingPunct="1">
              <a:lnSpc>
                <a:spcPct val="90000"/>
              </a:lnSpc>
              <a:spcBef>
                <a:spcPct val="0"/>
              </a:spcBef>
              <a:buNone/>
              <a:defRPr lang="nl-NL" sz="4400" b="1" i="0" kern="1200" baseline="0" dirty="0" smtClean="0">
                <a:solidFill>
                  <a:schemeClr val="bg1"/>
                </a:solidFill>
                <a:latin typeface="Fira Sans SemiBold" panose="020B0503050000020004" pitchFamily="34" charset="0"/>
                <a:ea typeface="Fira Sans SemiBold" panose="020B0503050000020004" pitchFamily="34" charset="0"/>
                <a:cs typeface="+mj-cs"/>
              </a:defRPr>
            </a:lvl1pPr>
          </a:lstStyle>
          <a:p>
            <a:r>
              <a:rPr lang="nl-NL" sz="6000">
                <a:latin typeface="Fira Sans SemiBold"/>
              </a:rPr>
              <a:t>2. Aanleiding </a:t>
            </a:r>
            <a:br>
              <a:rPr lang="nl-NL" sz="6000">
                <a:latin typeface="Fira Sans SemiBold"/>
              </a:rPr>
            </a:br>
            <a:r>
              <a:rPr lang="nl-NL" sz="6000">
                <a:latin typeface="Fira Sans SemiBold"/>
              </a:rPr>
              <a:t>en scope</a:t>
            </a:r>
            <a:endParaRPr lang="nl-NL" sz="6000"/>
          </a:p>
        </p:txBody>
      </p:sp>
    </p:spTree>
    <p:extLst>
      <p:ext uri="{BB962C8B-B14F-4D97-AF65-F5344CB8AC3E}">
        <p14:creationId xmlns:p14="http://schemas.microsoft.com/office/powerpoint/2010/main" val="110294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75008D91-AFF1-6CAC-7797-BB9D5C667050}"/>
              </a:ext>
            </a:extLst>
          </p:cNvPr>
          <p:cNvSpPr>
            <a:spLocks noGrp="1"/>
          </p:cNvSpPr>
          <p:nvPr>
            <p:ph type="subTitle" idx="1"/>
          </p:nvPr>
        </p:nvSpPr>
        <p:spPr>
          <a:xfrm>
            <a:off x="5258399" y="3778319"/>
            <a:ext cx="6676448" cy="1655762"/>
          </a:xfrm>
        </p:spPr>
        <p:txBody>
          <a:bodyPr/>
          <a:lstStyle/>
          <a:p>
            <a:r>
              <a:rPr lang="nl-NL" dirty="0"/>
              <a:t>Instructie</a:t>
            </a:r>
          </a:p>
        </p:txBody>
      </p:sp>
      <p:sp>
        <p:nvSpPr>
          <p:cNvPr id="3" name="Titel 2">
            <a:extLst>
              <a:ext uri="{FF2B5EF4-FFF2-40B4-BE49-F238E27FC236}">
                <a16:creationId xmlns:a16="http://schemas.microsoft.com/office/drawing/2014/main" id="{CD08E4E2-0F3F-1540-12AE-5B28CAE51627}"/>
              </a:ext>
            </a:extLst>
          </p:cNvPr>
          <p:cNvSpPr>
            <a:spLocks noGrp="1"/>
          </p:cNvSpPr>
          <p:nvPr>
            <p:ph type="ctrTitle"/>
          </p:nvPr>
        </p:nvSpPr>
        <p:spPr>
          <a:xfrm>
            <a:off x="5258399" y="795283"/>
            <a:ext cx="6676448" cy="2717799"/>
          </a:xfrm>
        </p:spPr>
        <p:txBody>
          <a:bodyPr/>
          <a:lstStyle/>
          <a:p>
            <a:r>
              <a:rPr lang="nl-NL" dirty="0"/>
              <a:t>De intake met de opdrachtgever</a:t>
            </a:r>
          </a:p>
        </p:txBody>
      </p:sp>
    </p:spTree>
    <p:extLst>
      <p:ext uri="{BB962C8B-B14F-4D97-AF65-F5344CB8AC3E}">
        <p14:creationId xmlns:p14="http://schemas.microsoft.com/office/powerpoint/2010/main" val="1142534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16853-6868-0025-131C-346DFC1F77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ADA28D2-B320-652D-F537-EC7540AC7BDB}"/>
              </a:ext>
            </a:extLst>
          </p:cNvPr>
          <p:cNvSpPr>
            <a:spLocks noGrp="1"/>
          </p:cNvSpPr>
          <p:nvPr>
            <p:ph type="title"/>
          </p:nvPr>
        </p:nvSpPr>
        <p:spPr/>
        <p:txBody>
          <a:bodyPr>
            <a:normAutofit/>
          </a:bodyPr>
          <a:lstStyle/>
          <a:p>
            <a:r>
              <a:rPr lang="nl-NL" dirty="0"/>
              <a:t>Aanleiding &amp; scope </a:t>
            </a:r>
          </a:p>
        </p:txBody>
      </p:sp>
      <p:sp>
        <p:nvSpPr>
          <p:cNvPr id="5" name="Tekstvak 4">
            <a:extLst>
              <a:ext uri="{FF2B5EF4-FFF2-40B4-BE49-F238E27FC236}">
                <a16:creationId xmlns:a16="http://schemas.microsoft.com/office/drawing/2014/main" id="{EC7EBDC2-3377-458D-4FD0-5B85A9A4152B}"/>
              </a:ext>
            </a:extLst>
          </p:cNvPr>
          <p:cNvSpPr txBox="1"/>
          <p:nvPr/>
        </p:nvSpPr>
        <p:spPr>
          <a:xfrm>
            <a:off x="838200" y="1581946"/>
            <a:ext cx="8812912" cy="4203587"/>
          </a:xfrm>
          <a:prstGeom prst="rect">
            <a:avLst/>
          </a:prstGeom>
          <a:noFill/>
        </p:spPr>
        <p:txBody>
          <a:bodyPr wrap="square" lIns="91440" tIns="45720" rIns="91440" bIns="45720" anchor="t">
            <a:spAutoFit/>
          </a:bodyPr>
          <a:lstStyle/>
          <a:p>
            <a:pPr fontAlgn="base">
              <a:lnSpc>
                <a:spcPct val="150000"/>
              </a:lnSpc>
            </a:pPr>
            <a:r>
              <a:rPr lang="nl-NL" dirty="0">
                <a:latin typeface="Source Sans Pro"/>
                <a:ea typeface="Source Sans Pro"/>
              </a:rPr>
              <a:t>Stel samen de kaders van de klantreis scherp. De volgende vragen helpen daarbij: </a:t>
            </a:r>
            <a:br>
              <a:rPr lang="nl-NL" dirty="0">
                <a:latin typeface="Source Sans Pro"/>
                <a:ea typeface="Source Sans Pro"/>
              </a:rPr>
            </a:br>
            <a:endParaRPr lang="nl-NL"/>
          </a:p>
          <a:p>
            <a:pPr fontAlgn="base">
              <a:lnSpc>
                <a:spcPct val="150000"/>
              </a:lnSpc>
            </a:pPr>
            <a:r>
              <a:rPr lang="nl-NL" dirty="0">
                <a:latin typeface="Source Sans Pro" panose="020B0503030403020204" pitchFamily="34" charset="0"/>
              </a:rPr>
              <a:t>1. Wat is het aanleiding van de klantreis? </a:t>
            </a:r>
            <a:endParaRPr lang="nl-NL" dirty="0">
              <a:latin typeface="Source Sans Pro" panose="020B0503030403020204" pitchFamily="34" charset="0"/>
              <a:ea typeface="Source Sans Pro" panose="020B0503030403020204" pitchFamily="34" charset="0"/>
            </a:endParaRPr>
          </a:p>
          <a:p>
            <a:pPr fontAlgn="base">
              <a:lnSpc>
                <a:spcPct val="150000"/>
              </a:lnSpc>
            </a:pPr>
            <a:r>
              <a:rPr lang="nl-NL">
                <a:latin typeface="Source Sans Pro"/>
                <a:ea typeface="Source Sans Pro"/>
              </a:rPr>
              <a:t>2. Wie is onze klant? Wat is de klantgroep of het klanttype? </a:t>
            </a:r>
            <a:br>
              <a:rPr lang="nl-NL" dirty="0">
                <a:latin typeface="Source Sans Pro"/>
                <a:ea typeface="Source Sans Pro"/>
              </a:rPr>
            </a:br>
            <a:r>
              <a:rPr lang="nl-NL" b="1">
                <a:latin typeface="Source Sans Pro"/>
                <a:ea typeface="Source Sans Pro"/>
              </a:rPr>
              <a:t>Tip</a:t>
            </a:r>
            <a:r>
              <a:rPr lang="nl-NL">
                <a:latin typeface="Source Sans Pro"/>
                <a:ea typeface="Source Sans Pro"/>
              </a:rPr>
              <a:t>:  gebruik het inleefschema. </a:t>
            </a:r>
          </a:p>
          <a:p>
            <a:pPr fontAlgn="base">
              <a:lnSpc>
                <a:spcPct val="150000"/>
              </a:lnSpc>
            </a:pPr>
            <a:r>
              <a:rPr lang="nl-NL" dirty="0">
                <a:latin typeface="Source Sans Pro" panose="020B0503030403020204" pitchFamily="34" charset="0"/>
              </a:rPr>
              <a:t>3. Welk doel heeft onze klant in deze reis?</a:t>
            </a:r>
            <a:endParaRPr lang="nl-NL" dirty="0">
              <a:latin typeface="Source Sans Pro" panose="020B0503030403020204" pitchFamily="34" charset="0"/>
              <a:ea typeface="Source Sans Pro" panose="020B0503030403020204" pitchFamily="34" charset="0"/>
            </a:endParaRPr>
          </a:p>
          <a:p>
            <a:pPr fontAlgn="base">
              <a:lnSpc>
                <a:spcPct val="150000"/>
              </a:lnSpc>
            </a:pPr>
            <a:r>
              <a:rPr lang="nl-NL" dirty="0">
                <a:latin typeface="Source Sans Pro" panose="020B0503030403020204" pitchFamily="34" charset="0"/>
              </a:rPr>
              <a:t>4. Waar begint en eindigt de klantreis?  Hier probeer je al fasen te benoemen.</a:t>
            </a:r>
            <a:endParaRPr lang="nl-NL" dirty="0">
              <a:latin typeface="Source Sans Pro" panose="020B0503030403020204" pitchFamily="34" charset="0"/>
              <a:ea typeface="Source Sans Pro" panose="020B0503030403020204" pitchFamily="34" charset="0"/>
            </a:endParaRPr>
          </a:p>
          <a:p>
            <a:pPr fontAlgn="base">
              <a:lnSpc>
                <a:spcPct val="150000"/>
              </a:lnSpc>
            </a:pPr>
            <a:r>
              <a:rPr lang="nl-NL" dirty="0">
                <a:latin typeface="Source Sans Pro" panose="020B0503030403020204" pitchFamily="34" charset="0"/>
              </a:rPr>
              <a:t>5. Wat ligt buiten scope van deze klantreis?  </a:t>
            </a:r>
            <a:endParaRPr lang="nl-NL" dirty="0">
              <a:latin typeface="Source Sans Pro" panose="020B0503030403020204" pitchFamily="34" charset="0"/>
              <a:ea typeface="Source Sans Pro" panose="020B0503030403020204" pitchFamily="34" charset="0"/>
            </a:endParaRPr>
          </a:p>
          <a:p>
            <a:pPr fontAlgn="base">
              <a:lnSpc>
                <a:spcPct val="150000"/>
              </a:lnSpc>
            </a:pPr>
            <a:r>
              <a:rPr lang="nl-NL" dirty="0">
                <a:latin typeface="Source Sans Pro" panose="020B0503030403020204" pitchFamily="34" charset="0"/>
              </a:rPr>
              <a:t>6. Wat is de titel van de klantreis? “Ik ….”</a:t>
            </a:r>
            <a:endParaRPr lang="nl-NL" dirty="0">
              <a:latin typeface="Source Sans Pro" panose="020B0503030403020204" pitchFamily="34" charset="0"/>
              <a:ea typeface="Source Sans Pro" panose="020B0503030403020204" pitchFamily="34" charset="0"/>
            </a:endParaRPr>
          </a:p>
          <a:p>
            <a:pPr fontAlgn="base">
              <a:lnSpc>
                <a:spcPct val="150000"/>
              </a:lnSpc>
            </a:pPr>
            <a:r>
              <a:rPr lang="nl-NL" dirty="0">
                <a:latin typeface="Source Sans Pro" panose="020B0503030403020204" pitchFamily="34" charset="0"/>
              </a:rPr>
              <a:t>7. Wat is er al bekend over deze reis? </a:t>
            </a:r>
            <a:endParaRPr lang="nl-NL"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53249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8420F-500B-6C6E-8F34-A5B5BECF885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C94DCB-6C44-C139-0D07-03693E681BFC}"/>
              </a:ext>
            </a:extLst>
          </p:cNvPr>
          <p:cNvSpPr>
            <a:spLocks noGrp="1"/>
          </p:cNvSpPr>
          <p:nvPr>
            <p:ph type="title"/>
          </p:nvPr>
        </p:nvSpPr>
        <p:spPr>
          <a:xfrm>
            <a:off x="570914" y="181930"/>
            <a:ext cx="10515600" cy="1260389"/>
          </a:xfrm>
        </p:spPr>
        <p:txBody>
          <a:bodyPr>
            <a:normAutofit/>
          </a:bodyPr>
          <a:lstStyle/>
          <a:p>
            <a:r>
              <a:rPr lang="nl-NL" dirty="0"/>
              <a:t>Inleven in de klant </a:t>
            </a:r>
          </a:p>
        </p:txBody>
      </p:sp>
      <p:pic>
        <p:nvPicPr>
          <p:cNvPr id="3" name="Afbeelding 2">
            <a:extLst>
              <a:ext uri="{FF2B5EF4-FFF2-40B4-BE49-F238E27FC236}">
                <a16:creationId xmlns:a16="http://schemas.microsoft.com/office/drawing/2014/main" id="{625E7C19-1944-DB01-ACA4-81763B3B07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504" y="1611005"/>
            <a:ext cx="6519567" cy="4621635"/>
          </a:xfrm>
          <a:prstGeom prst="rect">
            <a:avLst/>
          </a:prstGeom>
        </p:spPr>
      </p:pic>
      <p:sp>
        <p:nvSpPr>
          <p:cNvPr id="5" name="Tekstvak 4">
            <a:extLst>
              <a:ext uri="{FF2B5EF4-FFF2-40B4-BE49-F238E27FC236}">
                <a16:creationId xmlns:a16="http://schemas.microsoft.com/office/drawing/2014/main" id="{394CA059-E00B-A045-73C2-7597A059114E}"/>
              </a:ext>
            </a:extLst>
          </p:cNvPr>
          <p:cNvSpPr txBox="1"/>
          <p:nvPr/>
        </p:nvSpPr>
        <p:spPr>
          <a:xfrm>
            <a:off x="826076" y="1721301"/>
            <a:ext cx="3580496" cy="4154984"/>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nl-NL" sz="2400" b="1" dirty="0">
                <a:ea typeface="Calibri"/>
                <a:cs typeface="Calibri"/>
              </a:rPr>
              <a:t>Inleven in de klant kun je </a:t>
            </a:r>
            <a:r>
              <a:rPr lang="nl-NL" sz="2400" b="1">
                <a:ea typeface="Calibri"/>
                <a:cs typeface="Calibri"/>
              </a:rPr>
              <a:t>doen door: </a:t>
            </a:r>
            <a:br>
              <a:rPr lang="nl-NL" sz="2400" b="1" dirty="0">
                <a:ea typeface="Calibri"/>
                <a:cs typeface="Calibri"/>
              </a:rPr>
            </a:br>
            <a:endParaRPr lang="nl-NL" sz="2400" b="1" dirty="0">
              <a:ea typeface="Calibri"/>
              <a:cs typeface="Calibri"/>
            </a:endParaRPr>
          </a:p>
          <a:p>
            <a:pPr marL="285750" indent="-285750">
              <a:buFont typeface="Arial"/>
              <a:buChar char="•"/>
            </a:pPr>
            <a:r>
              <a:rPr lang="nl-NL" sz="2400">
                <a:ea typeface="Calibri"/>
                <a:cs typeface="Calibri"/>
              </a:rPr>
              <a:t>Het inleefschema zelf of </a:t>
            </a:r>
            <a:r>
              <a:rPr lang="nl-NL" sz="2400" dirty="0">
                <a:ea typeface="Calibri"/>
                <a:cs typeface="Calibri"/>
              </a:rPr>
              <a:t>door/met collega's in te vullen. </a:t>
            </a:r>
          </a:p>
          <a:p>
            <a:pPr marL="285750" indent="-285750">
              <a:buFont typeface="Arial"/>
              <a:buChar char="•"/>
            </a:pPr>
            <a:r>
              <a:rPr lang="nl-NL" sz="2400">
                <a:ea typeface="Calibri" panose="020F0502020204030204"/>
                <a:cs typeface="Calibri" panose="020F0502020204030204"/>
              </a:rPr>
              <a:t>Mee te luisteren met </a:t>
            </a:r>
            <a:r>
              <a:rPr lang="nl-NL" sz="2400" dirty="0">
                <a:ea typeface="Calibri" panose="020F0502020204030204"/>
                <a:cs typeface="Calibri" panose="020F0502020204030204"/>
              </a:rPr>
              <a:t>een aantal klantgesprekken. </a:t>
            </a:r>
          </a:p>
          <a:p>
            <a:pPr marL="285750" indent="-285750">
              <a:buFont typeface="Arial"/>
              <a:buChar char="•"/>
            </a:pPr>
            <a:r>
              <a:rPr lang="nl-NL" sz="2400">
                <a:ea typeface="Calibri" panose="020F0502020204030204"/>
                <a:cs typeface="Calibri" panose="020F0502020204030204"/>
              </a:rPr>
              <a:t>Zelf in gesprek te gaan met 3-4 klanten. </a:t>
            </a:r>
            <a:endParaRPr lang="nl-NL" sz="2400" dirty="0">
              <a:ea typeface="Calibri" panose="020F0502020204030204"/>
              <a:cs typeface="Calibri" panose="020F0502020204030204"/>
            </a:endParaRPr>
          </a:p>
        </p:txBody>
      </p:sp>
    </p:spTree>
    <p:extLst>
      <p:ext uri="{BB962C8B-B14F-4D97-AF65-F5344CB8AC3E}">
        <p14:creationId xmlns:p14="http://schemas.microsoft.com/office/powerpoint/2010/main" val="3688708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93678-4EDF-EC02-FFEC-55C986C5DB7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2E1E05-AFF0-4936-DC44-44E450D6EFCF}"/>
              </a:ext>
            </a:extLst>
          </p:cNvPr>
          <p:cNvSpPr>
            <a:spLocks noGrp="1"/>
          </p:cNvSpPr>
          <p:nvPr>
            <p:ph type="title"/>
          </p:nvPr>
        </p:nvSpPr>
        <p:spPr/>
        <p:txBody>
          <a:bodyPr>
            <a:normAutofit/>
          </a:bodyPr>
          <a:lstStyle/>
          <a:p>
            <a:r>
              <a:rPr lang="nl-NL" dirty="0"/>
              <a:t>Vervolgvragen over de scope </a:t>
            </a:r>
          </a:p>
        </p:txBody>
      </p:sp>
      <p:sp>
        <p:nvSpPr>
          <p:cNvPr id="5" name="Tekstvak 4">
            <a:extLst>
              <a:ext uri="{FF2B5EF4-FFF2-40B4-BE49-F238E27FC236}">
                <a16:creationId xmlns:a16="http://schemas.microsoft.com/office/drawing/2014/main" id="{A6DD5F6D-4FDB-F7F8-7CB6-7D38500FD349}"/>
              </a:ext>
            </a:extLst>
          </p:cNvPr>
          <p:cNvSpPr txBox="1"/>
          <p:nvPr/>
        </p:nvSpPr>
        <p:spPr>
          <a:xfrm>
            <a:off x="838199" y="1581946"/>
            <a:ext cx="9642231" cy="3645742"/>
          </a:xfrm>
          <a:prstGeom prst="rect">
            <a:avLst/>
          </a:prstGeom>
          <a:noFill/>
        </p:spPr>
        <p:txBody>
          <a:bodyPr wrap="square">
            <a:spAutoFit/>
          </a:bodyPr>
          <a:lstStyle/>
          <a:p>
            <a:pPr fontAlgn="base">
              <a:lnSpc>
                <a:spcPct val="200000"/>
              </a:lnSpc>
            </a:pPr>
            <a:r>
              <a:rPr lang="nl-NL" sz="2400" dirty="0">
                <a:latin typeface="Source Sans Pro" panose="020B0503030403020204" pitchFamily="34" charset="0"/>
              </a:rPr>
              <a:t>De volgende vragen kunnen helpen om de scope nog scherper te krijgen:</a:t>
            </a:r>
            <a:r>
              <a:rPr lang="nl-NL" sz="2800" b="1" dirty="0">
                <a:solidFill>
                  <a:schemeClr val="bg1"/>
                </a:solidFill>
                <a:ea typeface="RijksoverheidSansWebText Regular" panose="020B0503040202060203" pitchFamily="34" charset="0"/>
              </a:rPr>
              <a:t> </a:t>
            </a:r>
            <a:endParaRPr lang="nl-NL" sz="2800" b="1" dirty="0">
              <a:ea typeface="RijksoverheidSansWebText Regular" panose="020B0503040202060203" pitchFamily="34" charset="0"/>
            </a:endParaRPr>
          </a:p>
          <a:p>
            <a:pPr marL="342900" indent="-342900" fontAlgn="base">
              <a:lnSpc>
                <a:spcPct val="150000"/>
              </a:lnSpc>
              <a:buFont typeface="Arial" panose="020B0604020202020204" pitchFamily="34" charset="0"/>
              <a:buChar char="•"/>
            </a:pPr>
            <a:r>
              <a:rPr lang="nl-NL" sz="2400" dirty="0">
                <a:ea typeface="RijksoverheidSansWebText Regular" panose="020B0503040202060203" pitchFamily="34" charset="0"/>
              </a:rPr>
              <a:t> Welke vragen van de klant spelen een rol? Welke niet? </a:t>
            </a:r>
          </a:p>
          <a:p>
            <a:pPr marL="342900" indent="-342900" fontAlgn="base">
              <a:lnSpc>
                <a:spcPct val="150000"/>
              </a:lnSpc>
              <a:buFont typeface="Arial" panose="020B0604020202020204" pitchFamily="34" charset="0"/>
              <a:buChar char="•"/>
            </a:pPr>
            <a:r>
              <a:rPr lang="nl-NL" sz="2400" dirty="0">
                <a:ea typeface="RijksoverheidSansWebText Regular" panose="020B0503040202060203" pitchFamily="34" charset="0"/>
              </a:rPr>
              <a:t>Welke wetten of regels spelen een rol? Welke niet? </a:t>
            </a:r>
          </a:p>
          <a:p>
            <a:pPr marL="342900" indent="-342900" fontAlgn="base">
              <a:lnSpc>
                <a:spcPct val="150000"/>
              </a:lnSpc>
              <a:buFont typeface="Arial" panose="020B0604020202020204" pitchFamily="34" charset="0"/>
              <a:buChar char="•"/>
            </a:pPr>
            <a:r>
              <a:rPr lang="nl-NL" sz="2400" dirty="0">
                <a:ea typeface="RijksoverheidSansWebText Regular" panose="020B0503040202060203" pitchFamily="34" charset="0"/>
              </a:rPr>
              <a:t>Welke processen en diensten spelen een rol?  Welke niet? </a:t>
            </a:r>
          </a:p>
          <a:p>
            <a:pPr marL="342900" indent="-342900" fontAlgn="base">
              <a:lnSpc>
                <a:spcPct val="150000"/>
              </a:lnSpc>
              <a:buFont typeface="Arial" panose="020B0604020202020204" pitchFamily="34" charset="0"/>
              <a:buChar char="•"/>
            </a:pPr>
            <a:r>
              <a:rPr lang="nl-NL" sz="2400" dirty="0">
                <a:ea typeface="RijksoverheidSansWebText Regular" panose="020B0503040202060203" pitchFamily="34" charset="0"/>
              </a:rPr>
              <a:t>Welke contactkanalen nemen we wel mee? Welke niet?</a:t>
            </a:r>
            <a:endParaRPr lang="en-US" sz="2400" dirty="0">
              <a:ea typeface="RijksoverheidSansWebText Regular" panose="020B0503040202060203" pitchFamily="34" charset="0"/>
            </a:endParaRPr>
          </a:p>
          <a:p>
            <a:pPr fontAlgn="base">
              <a:lnSpc>
                <a:spcPct val="200000"/>
              </a:lnSpc>
            </a:pPr>
            <a:endParaRPr lang="nl-NL" dirty="0">
              <a:latin typeface="Source Sans Pro" panose="020B0503030403020204" pitchFamily="34" charset="0"/>
            </a:endParaRPr>
          </a:p>
        </p:txBody>
      </p:sp>
    </p:spTree>
    <p:extLst>
      <p:ext uri="{BB962C8B-B14F-4D97-AF65-F5344CB8AC3E}">
        <p14:creationId xmlns:p14="http://schemas.microsoft.com/office/powerpoint/2010/main" val="886180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CC8E4-E1B2-C83C-DC3B-F0609A45EC52}"/>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73A176BC-FC3A-ADB4-BD71-79F09E8FB320}"/>
              </a:ext>
            </a:extLst>
          </p:cNvPr>
          <p:cNvSpPr txBox="1">
            <a:spLocks/>
          </p:cNvSpPr>
          <p:nvPr/>
        </p:nvSpPr>
        <p:spPr>
          <a:xfrm>
            <a:off x="2606566" y="2350816"/>
            <a:ext cx="8229600" cy="2704662"/>
          </a:xfrm>
          <a:prstGeom prst="rect">
            <a:avLst/>
          </a:prstGeom>
        </p:spPr>
        <p:txBody>
          <a:bodyPr lIns="91440" tIns="45720" rIns="91440" bIns="45720" anchor="t"/>
          <a:lstStyle>
            <a:lvl1pPr algn="l" defTabSz="914400" rtl="0" eaLnBrk="1" latinLnBrk="0" hangingPunct="1">
              <a:lnSpc>
                <a:spcPct val="90000"/>
              </a:lnSpc>
              <a:spcBef>
                <a:spcPct val="0"/>
              </a:spcBef>
              <a:buNone/>
              <a:defRPr lang="nl-NL" sz="4400" b="1" i="0" kern="1200" baseline="0" dirty="0" smtClean="0">
                <a:solidFill>
                  <a:schemeClr val="bg1"/>
                </a:solidFill>
                <a:latin typeface="Fira Sans SemiBold" panose="020B0503050000020004" pitchFamily="34" charset="0"/>
                <a:ea typeface="Fira Sans SemiBold" panose="020B0503050000020004" pitchFamily="34" charset="0"/>
                <a:cs typeface="+mj-cs"/>
              </a:defRPr>
            </a:lvl1pPr>
          </a:lstStyle>
          <a:p>
            <a:r>
              <a:rPr lang="nl-NL" sz="6000">
                <a:latin typeface="Fira Sans SemiBold"/>
              </a:rPr>
              <a:t>3. Fasering van de klantreis</a:t>
            </a:r>
            <a:endParaRPr lang="nl-NL"/>
          </a:p>
        </p:txBody>
      </p:sp>
    </p:spTree>
    <p:extLst>
      <p:ext uri="{BB962C8B-B14F-4D97-AF65-F5344CB8AC3E}">
        <p14:creationId xmlns:p14="http://schemas.microsoft.com/office/powerpoint/2010/main" val="2105540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09F76-A93C-8126-88C4-B080C0D83C4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3FEDA83-D4A3-9E7B-7412-36625DB92451}"/>
              </a:ext>
            </a:extLst>
          </p:cNvPr>
          <p:cNvSpPr>
            <a:spLocks noGrp="1"/>
          </p:cNvSpPr>
          <p:nvPr>
            <p:ph type="title"/>
          </p:nvPr>
        </p:nvSpPr>
        <p:spPr/>
        <p:txBody>
          <a:bodyPr>
            <a:normAutofit/>
          </a:bodyPr>
          <a:lstStyle/>
          <a:p>
            <a:r>
              <a:rPr lang="nl-NL" dirty="0"/>
              <a:t>Fasering </a:t>
            </a:r>
          </a:p>
        </p:txBody>
      </p:sp>
      <p:sp>
        <p:nvSpPr>
          <p:cNvPr id="5" name="Tekstvak 4">
            <a:extLst>
              <a:ext uri="{FF2B5EF4-FFF2-40B4-BE49-F238E27FC236}">
                <a16:creationId xmlns:a16="http://schemas.microsoft.com/office/drawing/2014/main" id="{DEDF553E-66AB-A5D0-21FE-1325253716D5}"/>
              </a:ext>
            </a:extLst>
          </p:cNvPr>
          <p:cNvSpPr txBox="1"/>
          <p:nvPr/>
        </p:nvSpPr>
        <p:spPr>
          <a:xfrm>
            <a:off x="838199" y="1581946"/>
            <a:ext cx="5257138" cy="4660378"/>
          </a:xfrm>
          <a:prstGeom prst="rect">
            <a:avLst/>
          </a:prstGeom>
          <a:noFill/>
        </p:spPr>
        <p:txBody>
          <a:bodyPr wrap="square" lIns="91440" tIns="45720" rIns="91440" bIns="45720" anchor="t">
            <a:spAutoFit/>
          </a:bodyPr>
          <a:lstStyle/>
          <a:p>
            <a:pPr fontAlgn="base">
              <a:lnSpc>
                <a:spcPct val="150000"/>
              </a:lnSpc>
            </a:pPr>
            <a:r>
              <a:rPr lang="nl-NL" sz="2000" dirty="0">
                <a:latin typeface="Source Sans Pro"/>
                <a:ea typeface="Source Sans Pro"/>
              </a:rPr>
              <a:t>Verken samen de fasen. Je kunt de fasen vergelijken met hoofdstukken</a:t>
            </a:r>
            <a:endParaRPr lang="nl-NL">
              <a:ea typeface="Calibri" panose="020F0502020204030204"/>
              <a:cs typeface="Calibri" panose="020F0502020204030204"/>
            </a:endParaRPr>
          </a:p>
          <a:p>
            <a:pPr fontAlgn="base">
              <a:lnSpc>
                <a:spcPct val="150000"/>
              </a:lnSpc>
            </a:pPr>
            <a:r>
              <a:rPr lang="nl-NL" sz="2000" dirty="0">
                <a:latin typeface="Source Sans Pro"/>
                <a:ea typeface="Source Sans Pro"/>
              </a:rPr>
              <a:t>van een boek. Zo zet je het begin en het eind van de klantreis scherp neer. </a:t>
            </a:r>
            <a:br>
              <a:rPr lang="nl-NL" sz="2000" dirty="0">
                <a:latin typeface="Source Sans Pro" panose="020B0503030403020204" pitchFamily="34" charset="0"/>
              </a:rPr>
            </a:br>
            <a:r>
              <a:rPr lang="nl-NL" sz="2000" dirty="0">
                <a:latin typeface="Source Sans Pro"/>
                <a:ea typeface="Source Sans Pro"/>
              </a:rPr>
              <a:t> </a:t>
            </a:r>
          </a:p>
          <a:p>
            <a:pPr fontAlgn="base">
              <a:lnSpc>
                <a:spcPct val="150000"/>
              </a:lnSpc>
            </a:pPr>
            <a:r>
              <a:rPr lang="nl-NL" sz="2000" b="1" dirty="0">
                <a:latin typeface="Source Sans Pro"/>
                <a:ea typeface="Source Sans Pro"/>
              </a:rPr>
              <a:t>Tip</a:t>
            </a:r>
            <a:r>
              <a:rPr lang="nl-NL" sz="2000" dirty="0">
                <a:latin typeface="Source Sans Pro"/>
                <a:ea typeface="Source Sans Pro"/>
              </a:rPr>
              <a:t>: werk met minimaal 3 en maximaal 7 fasen. Er kunnen meerdere activiteiten in 1 fasen plaatsvinden. </a:t>
            </a:r>
          </a:p>
          <a:p>
            <a:pPr fontAlgn="base">
              <a:lnSpc>
                <a:spcPct val="150000"/>
              </a:lnSpc>
            </a:pPr>
            <a:r>
              <a:rPr lang="nl-NL" sz="2000" b="1" dirty="0">
                <a:latin typeface="Source Sans Pro"/>
                <a:ea typeface="Source Sans Pro"/>
              </a:rPr>
              <a:t>Tip</a:t>
            </a:r>
            <a:r>
              <a:rPr lang="nl-NL" sz="2000" dirty="0">
                <a:latin typeface="Source Sans Pro"/>
                <a:ea typeface="Source Sans Pro"/>
              </a:rPr>
              <a:t>: Voeg voor de 1e en na de laatste nog een fase toe. </a:t>
            </a:r>
            <a:endParaRPr lang="nl-NL" sz="2000">
              <a:latin typeface="Source Sans Pro"/>
              <a:ea typeface="Source Sans Pro"/>
            </a:endParaRPr>
          </a:p>
        </p:txBody>
      </p:sp>
      <p:pic>
        <p:nvPicPr>
          <p:cNvPr id="4" name="Afbeelding 3" descr="Afbeelding met schermopname, tekst, lijn, Parallel&#10;&#10;Door AI gegenereerde inhoud is mogelijk onjuist.">
            <a:extLst>
              <a:ext uri="{FF2B5EF4-FFF2-40B4-BE49-F238E27FC236}">
                <a16:creationId xmlns:a16="http://schemas.microsoft.com/office/drawing/2014/main" id="{EDBAFF12-1511-7344-FDC0-228AACB612F9}"/>
              </a:ext>
            </a:extLst>
          </p:cNvPr>
          <p:cNvPicPr>
            <a:picLocks noChangeAspect="1"/>
          </p:cNvPicPr>
          <p:nvPr/>
        </p:nvPicPr>
        <p:blipFill>
          <a:blip r:embed="rId3"/>
          <a:stretch>
            <a:fillRect/>
          </a:stretch>
        </p:blipFill>
        <p:spPr>
          <a:xfrm>
            <a:off x="5918351" y="1814332"/>
            <a:ext cx="5574283" cy="4192617"/>
          </a:xfrm>
          <a:prstGeom prst="rect">
            <a:avLst/>
          </a:prstGeom>
        </p:spPr>
      </p:pic>
    </p:spTree>
    <p:extLst>
      <p:ext uri="{BB962C8B-B14F-4D97-AF65-F5344CB8AC3E}">
        <p14:creationId xmlns:p14="http://schemas.microsoft.com/office/powerpoint/2010/main" val="3574493123"/>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7E0E3-E501-6A1B-3F6D-70543AB5D315}"/>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05C4B236-702E-B8B9-99EC-3437DDE12A82}"/>
              </a:ext>
            </a:extLst>
          </p:cNvPr>
          <p:cNvSpPr txBox="1">
            <a:spLocks/>
          </p:cNvSpPr>
          <p:nvPr/>
        </p:nvSpPr>
        <p:spPr>
          <a:xfrm>
            <a:off x="2606566" y="2350816"/>
            <a:ext cx="8229600" cy="2704662"/>
          </a:xfrm>
          <a:prstGeom prst="rect">
            <a:avLst/>
          </a:prstGeom>
        </p:spPr>
        <p:txBody>
          <a:bodyPr lIns="91440" tIns="45720" rIns="91440" bIns="45720" anchor="t"/>
          <a:lstStyle>
            <a:lvl1pPr algn="l" defTabSz="914400" rtl="0" eaLnBrk="1" latinLnBrk="0" hangingPunct="1">
              <a:lnSpc>
                <a:spcPct val="90000"/>
              </a:lnSpc>
              <a:spcBef>
                <a:spcPct val="0"/>
              </a:spcBef>
              <a:buNone/>
              <a:defRPr lang="nl-NL" sz="4400" b="1" i="0" kern="1200" baseline="0" dirty="0" smtClean="0">
                <a:solidFill>
                  <a:schemeClr val="bg1"/>
                </a:solidFill>
                <a:latin typeface="Fira Sans SemiBold" panose="020B0503050000020004" pitchFamily="34" charset="0"/>
                <a:ea typeface="Fira Sans SemiBold" panose="020B0503050000020004" pitchFamily="34" charset="0"/>
                <a:cs typeface="+mj-cs"/>
              </a:defRPr>
            </a:lvl1pPr>
          </a:lstStyle>
          <a:p>
            <a:r>
              <a:rPr lang="nl-NL" sz="6000">
                <a:latin typeface="Fira Sans SemiBold"/>
              </a:rPr>
              <a:t>4. De klantreissessie voorbereiden</a:t>
            </a:r>
            <a:endParaRPr lang="nl-NL" sz="6000"/>
          </a:p>
        </p:txBody>
      </p:sp>
    </p:spTree>
    <p:extLst>
      <p:ext uri="{BB962C8B-B14F-4D97-AF65-F5344CB8AC3E}">
        <p14:creationId xmlns:p14="http://schemas.microsoft.com/office/powerpoint/2010/main" val="3760371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D0FCB-6D3D-DD27-A427-CDC50FA61D4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792C278-AD76-5DF3-BC34-9BF3A21EC7FE}"/>
              </a:ext>
            </a:extLst>
          </p:cNvPr>
          <p:cNvSpPr>
            <a:spLocks noGrp="1"/>
          </p:cNvSpPr>
          <p:nvPr>
            <p:ph type="title"/>
          </p:nvPr>
        </p:nvSpPr>
        <p:spPr/>
        <p:txBody>
          <a:bodyPr>
            <a:normAutofit/>
          </a:bodyPr>
          <a:lstStyle/>
          <a:p>
            <a:r>
              <a:rPr lang="nl-NL" dirty="0">
                <a:latin typeface="Fira Sans SemiBold"/>
              </a:rPr>
              <a:t>De klantreissessie </a:t>
            </a:r>
            <a:r>
              <a:rPr lang="nl-NL">
                <a:latin typeface="Fira Sans SemiBold"/>
              </a:rPr>
              <a:t>voorbereiden </a:t>
            </a:r>
            <a:endParaRPr lang="nl-NL" dirty="0">
              <a:latin typeface="Fira Sans SemiBold"/>
            </a:endParaRPr>
          </a:p>
        </p:txBody>
      </p:sp>
      <p:sp>
        <p:nvSpPr>
          <p:cNvPr id="5" name="Tekstvak 4">
            <a:extLst>
              <a:ext uri="{FF2B5EF4-FFF2-40B4-BE49-F238E27FC236}">
                <a16:creationId xmlns:a16="http://schemas.microsoft.com/office/drawing/2014/main" id="{7E96D85C-96E9-EB4E-5C41-B3D016F4441E}"/>
              </a:ext>
            </a:extLst>
          </p:cNvPr>
          <p:cNvSpPr txBox="1"/>
          <p:nvPr/>
        </p:nvSpPr>
        <p:spPr>
          <a:xfrm>
            <a:off x="838200" y="1588260"/>
            <a:ext cx="9642231" cy="4419864"/>
          </a:xfrm>
          <a:prstGeom prst="rect">
            <a:avLst/>
          </a:prstGeom>
          <a:noFill/>
        </p:spPr>
        <p:txBody>
          <a:bodyPr wrap="square" lIns="91440" tIns="45720" rIns="91440" bIns="45720" anchor="t">
            <a:spAutoFit/>
          </a:bodyPr>
          <a:lstStyle/>
          <a:p>
            <a:pPr marL="457200" indent="-457200" fontAlgn="base">
              <a:lnSpc>
                <a:spcPct val="150000"/>
              </a:lnSpc>
              <a:buAutoNum type="arabicPeriod"/>
            </a:pPr>
            <a:r>
              <a:rPr lang="nl-NL" sz="2000" b="1" dirty="0">
                <a:latin typeface="Source Sans Pro" panose="020B0503030403020204" pitchFamily="34" charset="0"/>
              </a:rPr>
              <a:t>Aanwezigen</a:t>
            </a:r>
            <a:endParaRPr lang="nl-NL"/>
          </a:p>
          <a:p>
            <a:pPr fontAlgn="base">
              <a:lnSpc>
                <a:spcPct val="150000"/>
              </a:lnSpc>
            </a:pPr>
            <a:r>
              <a:rPr lang="nl-NL" sz="2000" dirty="0">
                <a:latin typeface="Source Sans Pro" panose="020B0503030403020204" pitchFamily="34" charset="0"/>
              </a:rPr>
              <a:t>Elke fase wordt vertegenwoordigd tijdens de werksessie. Wie moeten erbij zijn? </a:t>
            </a:r>
            <a:endParaRPr lang="nl-NL" sz="2000" dirty="0">
              <a:latin typeface="Source Sans Pro" panose="020B0503030403020204" pitchFamily="34" charset="0"/>
              <a:ea typeface="Source Sans Pro" panose="020B0503030403020204" pitchFamily="34" charset="0"/>
            </a:endParaRPr>
          </a:p>
          <a:p>
            <a:pPr fontAlgn="base">
              <a:lnSpc>
                <a:spcPct val="150000"/>
              </a:lnSpc>
            </a:pPr>
            <a:r>
              <a:rPr lang="nl-NL" sz="2000" b="1" dirty="0">
                <a:latin typeface="Source Sans Pro" panose="020B0503030403020204" pitchFamily="34" charset="0"/>
              </a:rPr>
              <a:t>Tip</a:t>
            </a:r>
            <a:r>
              <a:rPr lang="nl-NL" sz="2000" dirty="0">
                <a:latin typeface="Source Sans Pro" panose="020B0503030403020204" pitchFamily="34" charset="0"/>
              </a:rPr>
              <a:t>: minimaal 4, maximaal 12 aanwezigen. Bij voorkeur mensen die zo dicht mogelijk bij de klant staan. </a:t>
            </a:r>
            <a:endParaRPr lang="nl-NL" sz="2000" dirty="0">
              <a:latin typeface="Source Sans Pro" panose="020B0503030403020204" pitchFamily="34" charset="0"/>
              <a:ea typeface="Source Sans Pro" panose="020B0503030403020204" pitchFamily="34" charset="0"/>
            </a:endParaRPr>
          </a:p>
          <a:p>
            <a:pPr fontAlgn="base">
              <a:lnSpc>
                <a:spcPct val="150000"/>
              </a:lnSpc>
            </a:pPr>
            <a:r>
              <a:rPr lang="nl-NL" sz="2000" b="1" dirty="0">
                <a:latin typeface="Source Sans Pro" panose="020B0503030403020204" pitchFamily="34" charset="0"/>
              </a:rPr>
              <a:t>2. Datum </a:t>
            </a:r>
            <a:endParaRPr lang="nl-NL" sz="2000" b="1" dirty="0">
              <a:latin typeface="Source Sans Pro" panose="020B0503030403020204" pitchFamily="34" charset="0"/>
              <a:ea typeface="Source Sans Pro" panose="020B0503030403020204" pitchFamily="34" charset="0"/>
            </a:endParaRPr>
          </a:p>
          <a:p>
            <a:pPr fontAlgn="base">
              <a:lnSpc>
                <a:spcPct val="150000"/>
              </a:lnSpc>
            </a:pPr>
            <a:r>
              <a:rPr lang="nl-NL" sz="2000" dirty="0">
                <a:latin typeface="Source Sans Pro" panose="020B0503030403020204" pitchFamily="34" charset="0"/>
              </a:rPr>
              <a:t>De sessie duurt 4 uur. Wat is een goed moment? </a:t>
            </a:r>
            <a:endParaRPr lang="nl-NL" sz="2000" dirty="0">
              <a:latin typeface="Source Sans Pro" panose="020B0503030403020204" pitchFamily="34" charset="0"/>
              <a:ea typeface="Source Sans Pro" panose="020B0503030403020204" pitchFamily="34" charset="0"/>
            </a:endParaRPr>
          </a:p>
          <a:p>
            <a:pPr fontAlgn="base">
              <a:lnSpc>
                <a:spcPct val="150000"/>
              </a:lnSpc>
            </a:pPr>
            <a:r>
              <a:rPr lang="nl-NL" sz="2000" b="1" dirty="0">
                <a:latin typeface="Source Sans Pro" panose="020B0503030403020204" pitchFamily="34" charset="0"/>
              </a:rPr>
              <a:t>3. Locatie</a:t>
            </a:r>
            <a:endParaRPr lang="nl-NL" sz="2000" b="1" dirty="0">
              <a:latin typeface="Source Sans Pro" panose="020B0503030403020204" pitchFamily="34" charset="0"/>
              <a:ea typeface="Source Sans Pro" panose="020B0503030403020204" pitchFamily="34" charset="0"/>
            </a:endParaRPr>
          </a:p>
          <a:p>
            <a:pPr fontAlgn="base">
              <a:lnSpc>
                <a:spcPct val="150000"/>
              </a:lnSpc>
            </a:pPr>
            <a:r>
              <a:rPr lang="nl-NL" sz="2000" dirty="0">
                <a:latin typeface="Source Sans Pro" panose="020B0503030403020204" pitchFamily="34" charset="0"/>
              </a:rPr>
              <a:t>Je hebt ruimte nodig om met elkaar interactief te werken. Welke ruimte is geschikt?</a:t>
            </a:r>
            <a:endParaRPr lang="nl-NL" sz="2000" dirty="0">
              <a:latin typeface="Source Sans Pro" panose="020B0503030403020204" pitchFamily="34" charset="0"/>
              <a:ea typeface="Source Sans Pro" panose="020B0503030403020204" pitchFamily="34" charset="0"/>
            </a:endParaRPr>
          </a:p>
          <a:p>
            <a:pPr fontAlgn="base">
              <a:lnSpc>
                <a:spcPct val="200000"/>
              </a:lnSpc>
            </a:pPr>
            <a:endParaRPr lang="nl-NL" sz="2400" dirty="0">
              <a:latin typeface="Source Sans Pro" panose="020B0503030403020204" pitchFamily="34" charset="0"/>
            </a:endParaRPr>
          </a:p>
        </p:txBody>
      </p:sp>
    </p:spTree>
    <p:extLst>
      <p:ext uri="{BB962C8B-B14F-4D97-AF65-F5344CB8AC3E}">
        <p14:creationId xmlns:p14="http://schemas.microsoft.com/office/powerpoint/2010/main" val="4191674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8486B-5598-8EBF-C7EA-183BF8B17E5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53796E2-0F2E-4C92-7E98-CFE247BFAED1}"/>
              </a:ext>
            </a:extLst>
          </p:cNvPr>
          <p:cNvSpPr>
            <a:spLocks noGrp="1"/>
          </p:cNvSpPr>
          <p:nvPr>
            <p:ph type="title"/>
          </p:nvPr>
        </p:nvSpPr>
        <p:spPr/>
        <p:txBody>
          <a:bodyPr>
            <a:normAutofit/>
          </a:bodyPr>
          <a:lstStyle/>
          <a:p>
            <a:r>
              <a:rPr lang="nl-NL">
                <a:latin typeface="Fira Sans SemiBold"/>
              </a:rPr>
              <a:t>De uitwerking </a:t>
            </a:r>
          </a:p>
        </p:txBody>
      </p:sp>
      <p:sp>
        <p:nvSpPr>
          <p:cNvPr id="5" name="Tekstvak 4">
            <a:extLst>
              <a:ext uri="{FF2B5EF4-FFF2-40B4-BE49-F238E27FC236}">
                <a16:creationId xmlns:a16="http://schemas.microsoft.com/office/drawing/2014/main" id="{86265D24-9FC4-7A1F-0757-BA95960FDBB4}"/>
              </a:ext>
            </a:extLst>
          </p:cNvPr>
          <p:cNvSpPr txBox="1"/>
          <p:nvPr/>
        </p:nvSpPr>
        <p:spPr>
          <a:xfrm>
            <a:off x="838200" y="1813801"/>
            <a:ext cx="9642231" cy="3958199"/>
          </a:xfrm>
          <a:prstGeom prst="rect">
            <a:avLst/>
          </a:prstGeom>
          <a:noFill/>
        </p:spPr>
        <p:txBody>
          <a:bodyPr wrap="square" lIns="91440" tIns="45720" rIns="91440" bIns="45720" anchor="t">
            <a:spAutoFit/>
          </a:bodyPr>
          <a:lstStyle/>
          <a:p>
            <a:pPr fontAlgn="base">
              <a:lnSpc>
                <a:spcPct val="150000"/>
              </a:lnSpc>
            </a:pPr>
            <a:r>
              <a:rPr lang="nl-NL" sz="2000" dirty="0">
                <a:latin typeface="Source Sans Pro" panose="020B0503030403020204" pitchFamily="34" charset="0"/>
              </a:rPr>
              <a:t>Bespreek hoe de uitgewerkte klantreis eruit moet zien. Je kan het hard copy format gebruiken, maar wellicht wil je ook een versie in </a:t>
            </a:r>
            <a:r>
              <a:rPr lang="nl-NL" sz="2000" dirty="0" err="1">
                <a:latin typeface="Source Sans Pro" panose="020B0503030403020204" pitchFamily="34" charset="0"/>
              </a:rPr>
              <a:t>Miro</a:t>
            </a:r>
            <a:r>
              <a:rPr lang="nl-NL" sz="2000" dirty="0">
                <a:latin typeface="Source Sans Pro" panose="020B0503030403020204" pitchFamily="34" charset="0"/>
              </a:rPr>
              <a:t>, </a:t>
            </a:r>
            <a:r>
              <a:rPr lang="nl-NL" sz="2000" dirty="0" err="1">
                <a:latin typeface="Source Sans Pro" panose="020B0503030403020204" pitchFamily="34" charset="0"/>
              </a:rPr>
              <a:t>powerpoint</a:t>
            </a:r>
            <a:r>
              <a:rPr lang="nl-NL" sz="2000" dirty="0">
                <a:latin typeface="Source Sans Pro" panose="020B0503030403020204" pitchFamily="34" charset="0"/>
              </a:rPr>
              <a:t> of Excel. </a:t>
            </a:r>
            <a:endParaRPr lang="nl-NL"/>
          </a:p>
          <a:p>
            <a:pPr fontAlgn="base">
              <a:lnSpc>
                <a:spcPct val="150000"/>
              </a:lnSpc>
            </a:pPr>
            <a:endParaRPr lang="nl-NL" sz="2000" dirty="0">
              <a:latin typeface="Source Sans Pro" panose="020B0503030403020204" pitchFamily="34" charset="0"/>
              <a:ea typeface="Source Sans Pro" panose="020B0503030403020204" pitchFamily="34" charset="0"/>
            </a:endParaRPr>
          </a:p>
          <a:p>
            <a:pPr fontAlgn="base">
              <a:lnSpc>
                <a:spcPct val="150000"/>
              </a:lnSpc>
            </a:pPr>
            <a:r>
              <a:rPr lang="nl-NL" sz="2000" dirty="0">
                <a:latin typeface="Source Sans Pro" panose="020B0503030403020204" pitchFamily="34" charset="0"/>
              </a:rPr>
              <a:t>Vragen die kunnen helpen:</a:t>
            </a:r>
            <a:endParaRPr lang="nl-NL" sz="2000" dirty="0">
              <a:latin typeface="Source Sans Pro" panose="020B0503030403020204" pitchFamily="34" charset="0"/>
              <a:ea typeface="Source Sans Pro" panose="020B0503030403020204" pitchFamily="34" charset="0"/>
            </a:endParaRPr>
          </a:p>
          <a:p>
            <a:pPr marL="342900" indent="-342900" fontAlgn="base">
              <a:lnSpc>
                <a:spcPct val="150000"/>
              </a:lnSpc>
              <a:buFont typeface="Arial" panose="020B0604020202020204" pitchFamily="34" charset="0"/>
              <a:buChar char="•"/>
            </a:pPr>
            <a:r>
              <a:rPr lang="nl-NL" sz="2000" dirty="0">
                <a:latin typeface="Source Sans Pro" panose="020B0503030403020204" pitchFamily="34" charset="0"/>
              </a:rPr>
              <a:t>Wanneer zijn we tevreden?</a:t>
            </a:r>
            <a:endParaRPr lang="nl-NL" sz="2000" dirty="0">
              <a:latin typeface="Source Sans Pro" panose="020B0503030403020204" pitchFamily="34" charset="0"/>
              <a:ea typeface="Source Sans Pro" panose="020B0503030403020204" pitchFamily="34" charset="0"/>
            </a:endParaRPr>
          </a:p>
          <a:p>
            <a:pPr marL="342900" indent="-342900" fontAlgn="base">
              <a:lnSpc>
                <a:spcPct val="150000"/>
              </a:lnSpc>
              <a:buFont typeface="Arial" panose="020B0604020202020204" pitchFamily="34" charset="0"/>
              <a:buChar char="•"/>
            </a:pPr>
            <a:r>
              <a:rPr lang="nl-NL" sz="2000" dirty="0">
                <a:latin typeface="Source Sans Pro" panose="020B0503030403020204" pitchFamily="34" charset="0"/>
              </a:rPr>
              <a:t>Wie moet bij de uitgewerkte klantreis kunnen?</a:t>
            </a:r>
            <a:endParaRPr lang="nl-NL" sz="2000" dirty="0">
              <a:latin typeface="Source Sans Pro" panose="020B0503030403020204" pitchFamily="34" charset="0"/>
              <a:ea typeface="Source Sans Pro" panose="020B0503030403020204" pitchFamily="34" charset="0"/>
            </a:endParaRPr>
          </a:p>
          <a:p>
            <a:pPr marL="342900" indent="-342900" fontAlgn="base">
              <a:lnSpc>
                <a:spcPct val="150000"/>
              </a:lnSpc>
              <a:buFont typeface="Arial" panose="020B0604020202020204" pitchFamily="34" charset="0"/>
              <a:buChar char="•"/>
            </a:pPr>
            <a:r>
              <a:rPr lang="nl-NL" sz="2000" dirty="0">
                <a:latin typeface="Source Sans Pro" panose="020B0503030403020204" pitchFamily="34" charset="0"/>
              </a:rPr>
              <a:t>Wie en hoe gaan we met de opvolging aan de slag? </a:t>
            </a:r>
            <a:endParaRPr lang="nl-NL" sz="2000" dirty="0">
              <a:latin typeface="Source Sans Pro" panose="020B0503030403020204" pitchFamily="34" charset="0"/>
              <a:ea typeface="Source Sans Pro" panose="020B0503030403020204" pitchFamily="34" charset="0"/>
            </a:endParaRPr>
          </a:p>
          <a:p>
            <a:pPr fontAlgn="base">
              <a:lnSpc>
                <a:spcPct val="200000"/>
              </a:lnSpc>
            </a:pPr>
            <a:endParaRPr lang="nl-NL" sz="2400" dirty="0">
              <a:latin typeface="Source Sans Pro" panose="020B0503030403020204" pitchFamily="34" charset="0"/>
            </a:endParaRPr>
          </a:p>
        </p:txBody>
      </p:sp>
    </p:spTree>
    <p:extLst>
      <p:ext uri="{BB962C8B-B14F-4D97-AF65-F5344CB8AC3E}">
        <p14:creationId xmlns:p14="http://schemas.microsoft.com/office/powerpoint/2010/main" val="3731960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83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5323D-CB7B-C719-1327-71E8312EF31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310CB65-43AB-2D5B-8282-BC864DCAF8E1}"/>
              </a:ext>
            </a:extLst>
          </p:cNvPr>
          <p:cNvSpPr>
            <a:spLocks noGrp="1"/>
          </p:cNvSpPr>
          <p:nvPr>
            <p:ph type="title"/>
          </p:nvPr>
        </p:nvSpPr>
        <p:spPr/>
        <p:txBody>
          <a:bodyPr/>
          <a:lstStyle/>
          <a:p>
            <a:r>
              <a:rPr lang="nl-NL" dirty="0">
                <a:solidFill>
                  <a:schemeClr val="tx1"/>
                </a:solidFill>
              </a:rPr>
              <a:t>Het intakegesprek</a:t>
            </a:r>
          </a:p>
        </p:txBody>
      </p:sp>
      <p:sp>
        <p:nvSpPr>
          <p:cNvPr id="3" name="Tijdelijke aanduiding voor inhoud 2">
            <a:extLst>
              <a:ext uri="{FF2B5EF4-FFF2-40B4-BE49-F238E27FC236}">
                <a16:creationId xmlns:a16="http://schemas.microsoft.com/office/drawing/2014/main" id="{3A480750-7A59-F969-AEDF-0B2E9B2FDD76}"/>
              </a:ext>
            </a:extLst>
          </p:cNvPr>
          <p:cNvSpPr>
            <a:spLocks noGrp="1"/>
          </p:cNvSpPr>
          <p:nvPr>
            <p:ph sz="half" idx="1"/>
          </p:nvPr>
        </p:nvSpPr>
        <p:spPr/>
        <p:txBody>
          <a:bodyPr>
            <a:normAutofit lnSpcReduction="10000"/>
          </a:bodyPr>
          <a:lstStyle/>
          <a:p>
            <a:pPr marL="0" indent="0" fontAlgn="base">
              <a:buNone/>
            </a:pPr>
            <a:r>
              <a:rPr lang="nl-NL" b="1" dirty="0">
                <a:solidFill>
                  <a:schemeClr val="tx1"/>
                </a:solidFill>
              </a:rPr>
              <a:t>Doel</a:t>
            </a:r>
            <a:r>
              <a:rPr lang="nl-NL" dirty="0">
                <a:solidFill>
                  <a:schemeClr val="tx1"/>
                </a:solidFill>
              </a:rPr>
              <a:t> </a:t>
            </a:r>
          </a:p>
          <a:p>
            <a:pPr fontAlgn="base"/>
            <a:r>
              <a:rPr lang="nl-NL" dirty="0">
                <a:solidFill>
                  <a:schemeClr val="tx1"/>
                </a:solidFill>
              </a:rPr>
              <a:t>Ophalen doelen en richting van de opdrachtgever.  </a:t>
            </a:r>
          </a:p>
          <a:p>
            <a:pPr fontAlgn="base"/>
            <a:r>
              <a:rPr lang="nl-NL" dirty="0" err="1">
                <a:solidFill>
                  <a:schemeClr val="tx1"/>
                </a:solidFill>
              </a:rPr>
              <a:t>Scoping</a:t>
            </a:r>
            <a:r>
              <a:rPr lang="nl-NL" dirty="0">
                <a:solidFill>
                  <a:schemeClr val="tx1"/>
                </a:solidFill>
              </a:rPr>
              <a:t> vragen beantwoorden. </a:t>
            </a:r>
          </a:p>
          <a:p>
            <a:pPr fontAlgn="base"/>
            <a:r>
              <a:rPr lang="nl-NL" dirty="0">
                <a:solidFill>
                  <a:schemeClr val="tx1"/>
                </a:solidFill>
              </a:rPr>
              <a:t>Eerste versie van de fasen met de opdrachtgever bepalen. </a:t>
            </a:r>
          </a:p>
          <a:p>
            <a:pPr fontAlgn="base"/>
            <a:r>
              <a:rPr lang="nl-NL" dirty="0">
                <a:solidFill>
                  <a:schemeClr val="tx1"/>
                </a:solidFill>
              </a:rPr>
              <a:t>Bepalen wie er nodig is om de klantreis in kaart te brengen. </a:t>
            </a:r>
            <a:r>
              <a:rPr lang="nl-NL" dirty="0" err="1"/>
              <a:t>ig</a:t>
            </a:r>
            <a:r>
              <a:rPr lang="nl-NL" dirty="0"/>
              <a:t> wie uit </a:t>
            </a:r>
          </a:p>
          <a:p>
            <a:endParaRPr lang="nl-NL" dirty="0"/>
          </a:p>
        </p:txBody>
      </p:sp>
      <p:sp>
        <p:nvSpPr>
          <p:cNvPr id="4" name="Tijdelijke aanduiding voor inhoud 3">
            <a:extLst>
              <a:ext uri="{FF2B5EF4-FFF2-40B4-BE49-F238E27FC236}">
                <a16:creationId xmlns:a16="http://schemas.microsoft.com/office/drawing/2014/main" id="{CDFC6311-9505-DC49-3A1F-5849C18D913D}"/>
              </a:ext>
            </a:extLst>
          </p:cNvPr>
          <p:cNvSpPr>
            <a:spLocks noGrp="1"/>
          </p:cNvSpPr>
          <p:nvPr>
            <p:ph sz="half" idx="2"/>
          </p:nvPr>
        </p:nvSpPr>
        <p:spPr/>
        <p:txBody>
          <a:bodyPr/>
          <a:lstStyle/>
          <a:p>
            <a:pPr marL="0" indent="0">
              <a:buNone/>
            </a:pPr>
            <a:r>
              <a:rPr lang="nl-NL" b="1" dirty="0">
                <a:solidFill>
                  <a:schemeClr val="tx1"/>
                </a:solidFill>
              </a:rPr>
              <a:t>Deelnemers</a:t>
            </a:r>
          </a:p>
          <a:p>
            <a:r>
              <a:rPr lang="nl-NL" b="1" dirty="0">
                <a:solidFill>
                  <a:schemeClr val="tx1"/>
                </a:solidFill>
              </a:rPr>
              <a:t>Klantreis regisseur (</a:t>
            </a:r>
            <a:r>
              <a:rPr lang="nl-NL" b="1" dirty="0" err="1">
                <a:solidFill>
                  <a:schemeClr val="tx1"/>
                </a:solidFill>
              </a:rPr>
              <a:t>coachee</a:t>
            </a:r>
            <a:r>
              <a:rPr lang="nl-NL" b="1" dirty="0">
                <a:solidFill>
                  <a:schemeClr val="tx1"/>
                </a:solidFill>
              </a:rPr>
              <a:t>)</a:t>
            </a:r>
            <a:br>
              <a:rPr lang="nl-NL" dirty="0">
                <a:solidFill>
                  <a:schemeClr val="tx1"/>
                </a:solidFill>
              </a:rPr>
            </a:br>
            <a:r>
              <a:rPr lang="nl-NL" dirty="0">
                <a:solidFill>
                  <a:schemeClr val="tx1"/>
                </a:solidFill>
              </a:rPr>
              <a:t>Rol: organisator</a:t>
            </a:r>
          </a:p>
          <a:p>
            <a:r>
              <a:rPr lang="nl-NL" b="1" dirty="0">
                <a:solidFill>
                  <a:schemeClr val="tx1"/>
                </a:solidFill>
              </a:rPr>
              <a:t>Klantreis eigenaar</a:t>
            </a:r>
            <a:br>
              <a:rPr lang="nl-NL" b="1" dirty="0">
                <a:solidFill>
                  <a:schemeClr val="tx1"/>
                </a:solidFill>
              </a:rPr>
            </a:br>
            <a:r>
              <a:rPr lang="nl-NL" dirty="0">
                <a:solidFill>
                  <a:schemeClr val="tx1"/>
                </a:solidFill>
              </a:rPr>
              <a:t>Rol: opdrachtgever van de klantreis, regelt middelen en mensen</a:t>
            </a:r>
          </a:p>
          <a:p>
            <a:pPr fontAlgn="base"/>
            <a:r>
              <a:rPr lang="nl-NL" b="1" dirty="0">
                <a:solidFill>
                  <a:schemeClr val="tx1"/>
                </a:solidFill>
              </a:rPr>
              <a:t>Evt. klantreis expert (coach)</a:t>
            </a:r>
            <a:br>
              <a:rPr lang="nl-NL" b="1" dirty="0">
                <a:solidFill>
                  <a:schemeClr val="tx1"/>
                </a:solidFill>
              </a:rPr>
            </a:br>
            <a:r>
              <a:rPr lang="nl-NL" dirty="0">
                <a:solidFill>
                  <a:schemeClr val="tx1"/>
                </a:solidFill>
              </a:rPr>
              <a:t>Rol: meedenken</a:t>
            </a:r>
          </a:p>
          <a:p>
            <a:endParaRPr lang="nl-NL" dirty="0"/>
          </a:p>
        </p:txBody>
      </p:sp>
    </p:spTree>
    <p:extLst>
      <p:ext uri="{BB962C8B-B14F-4D97-AF65-F5344CB8AC3E}">
        <p14:creationId xmlns:p14="http://schemas.microsoft.com/office/powerpoint/2010/main" val="105913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216F4-4DB5-63FD-77BE-DEFD659B1DC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282D8A-D16F-E303-B7C3-87E758860DBE}"/>
              </a:ext>
            </a:extLst>
          </p:cNvPr>
          <p:cNvSpPr>
            <a:spLocks noGrp="1"/>
          </p:cNvSpPr>
          <p:nvPr>
            <p:ph type="title"/>
          </p:nvPr>
        </p:nvSpPr>
        <p:spPr/>
        <p:txBody>
          <a:bodyPr/>
          <a:lstStyle/>
          <a:p>
            <a:r>
              <a:rPr lang="nl-NL" dirty="0">
                <a:solidFill>
                  <a:schemeClr val="tx1"/>
                </a:solidFill>
              </a:rPr>
              <a:t>Opbouw</a:t>
            </a:r>
          </a:p>
        </p:txBody>
      </p:sp>
      <p:sp>
        <p:nvSpPr>
          <p:cNvPr id="3" name="Tijdelijke aanduiding voor inhoud 2">
            <a:extLst>
              <a:ext uri="{FF2B5EF4-FFF2-40B4-BE49-F238E27FC236}">
                <a16:creationId xmlns:a16="http://schemas.microsoft.com/office/drawing/2014/main" id="{117E8D10-5321-8BB1-0A91-F929EA46EFCC}"/>
              </a:ext>
            </a:extLst>
          </p:cNvPr>
          <p:cNvSpPr>
            <a:spLocks noGrp="1"/>
          </p:cNvSpPr>
          <p:nvPr>
            <p:ph sz="half" idx="1"/>
          </p:nvPr>
        </p:nvSpPr>
        <p:spPr>
          <a:xfrm>
            <a:off x="838200" y="1825625"/>
            <a:ext cx="8127124" cy="4351338"/>
          </a:xfrm>
        </p:spPr>
        <p:txBody>
          <a:bodyPr vert="horz" lIns="91440" tIns="45720" rIns="91440" bIns="45720" rtlCol="0" anchor="t">
            <a:normAutofit/>
          </a:bodyPr>
          <a:lstStyle/>
          <a:p>
            <a:pPr marL="0" indent="0" fontAlgn="base">
              <a:buNone/>
            </a:pPr>
            <a:r>
              <a:rPr lang="nl-NL" sz="2200" dirty="0">
                <a:solidFill>
                  <a:schemeClr val="tx1"/>
                </a:solidFill>
              </a:rPr>
              <a:t>Het intakegesprek kent vier belangrijke onderdelen:  </a:t>
            </a:r>
          </a:p>
          <a:p>
            <a:pPr marL="457200" indent="-457200" fontAlgn="base">
              <a:buAutoNum type="arabicPeriod"/>
            </a:pPr>
            <a:r>
              <a:rPr lang="nl-NL" sz="2200" dirty="0">
                <a:solidFill>
                  <a:schemeClr val="tx1"/>
                </a:solidFill>
              </a:rPr>
              <a:t>Inleven in de klant en de aanleiding voor de organisatie </a:t>
            </a:r>
          </a:p>
          <a:p>
            <a:pPr marL="457200" indent="-457200" fontAlgn="base">
              <a:buAutoNum type="arabicPeriod"/>
            </a:pPr>
            <a:r>
              <a:rPr lang="nl-NL" sz="2200" dirty="0">
                <a:solidFill>
                  <a:schemeClr val="tx1"/>
                </a:solidFill>
                <a:latin typeface="Source Sans Pro"/>
                <a:ea typeface="Source Sans Pro"/>
              </a:rPr>
              <a:t>Beantwoorden van de </a:t>
            </a:r>
            <a:r>
              <a:rPr lang="nl-NL" sz="2200" dirty="0" err="1">
                <a:solidFill>
                  <a:schemeClr val="tx1"/>
                </a:solidFill>
                <a:latin typeface="Source Sans Pro"/>
                <a:ea typeface="Source Sans Pro"/>
              </a:rPr>
              <a:t>scoping</a:t>
            </a:r>
            <a:r>
              <a:rPr lang="nl-NL" sz="2200" dirty="0">
                <a:solidFill>
                  <a:schemeClr val="tx1"/>
                </a:solidFill>
                <a:latin typeface="Source Sans Pro"/>
                <a:ea typeface="Source Sans Pro"/>
              </a:rPr>
              <a:t> vragen </a:t>
            </a:r>
          </a:p>
          <a:p>
            <a:pPr marL="457200" indent="-457200">
              <a:buAutoNum type="arabicPeriod"/>
            </a:pPr>
            <a:r>
              <a:rPr lang="nl-NL" sz="2200">
                <a:solidFill>
                  <a:schemeClr val="tx1"/>
                </a:solidFill>
                <a:latin typeface="Source Sans Pro"/>
                <a:ea typeface="Source Sans Pro"/>
              </a:rPr>
              <a:t>Eerste versie van de fasen van de klantreis </a:t>
            </a:r>
            <a:endParaRPr lang="nl-NL">
              <a:solidFill>
                <a:schemeClr val="tx1"/>
              </a:solidFill>
              <a:ea typeface="Source Sans Pro" panose="020B0503030403020204" pitchFamily="34" charset="0"/>
            </a:endParaRPr>
          </a:p>
          <a:p>
            <a:pPr marL="457200" indent="-457200">
              <a:buAutoNum type="arabicPeriod"/>
            </a:pPr>
            <a:r>
              <a:rPr lang="nl-NL" sz="2200">
                <a:solidFill>
                  <a:schemeClr val="tx1"/>
                </a:solidFill>
                <a:latin typeface="Source Sans Pro"/>
                <a:ea typeface="Source Sans Pro"/>
              </a:rPr>
              <a:t>De klantreissessie voorbereiden </a:t>
            </a:r>
            <a:r>
              <a:rPr lang="nl-NL" dirty="0">
                <a:latin typeface="Source Sans Pro"/>
                <a:ea typeface="Source Sans Pro"/>
              </a:rPr>
              <a:t>e</a:t>
            </a:r>
            <a:endParaRPr lang="nl-NL">
              <a:solidFill>
                <a:schemeClr val="tx1"/>
              </a:solidFill>
              <a:ea typeface="Source Sans Pro" panose="020B0503030403020204" pitchFamily="34" charset="0"/>
            </a:endParaRPr>
          </a:p>
          <a:p>
            <a:pPr marL="514350" indent="-514350" fontAlgn="base">
              <a:buAutoNum type="arabicPeriod" startAt="4"/>
            </a:pPr>
            <a:endParaRPr lang="nl-NL" dirty="0"/>
          </a:p>
          <a:p>
            <a:pPr marL="0" indent="0" fontAlgn="base">
              <a:buNone/>
            </a:pPr>
            <a:r>
              <a:rPr lang="nl-NL" b="1" dirty="0">
                <a:solidFill>
                  <a:schemeClr val="tx1"/>
                </a:solidFill>
              </a:rPr>
              <a:t>Duur</a:t>
            </a:r>
            <a:r>
              <a:rPr lang="nl-NL" dirty="0">
                <a:solidFill>
                  <a:schemeClr val="tx1"/>
                </a:solidFill>
              </a:rPr>
              <a:t>: 1 uur </a:t>
            </a:r>
            <a:r>
              <a:rPr lang="nl-NL" dirty="0"/>
              <a:t>wie nodig wie uit </a:t>
            </a:r>
          </a:p>
          <a:p>
            <a:endParaRPr lang="nl-NL" dirty="0"/>
          </a:p>
        </p:txBody>
      </p:sp>
    </p:spTree>
    <p:extLst>
      <p:ext uri="{BB962C8B-B14F-4D97-AF65-F5344CB8AC3E}">
        <p14:creationId xmlns:p14="http://schemas.microsoft.com/office/powerpoint/2010/main" val="2757342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EEBB2-EDB6-F681-F418-4056E43DAE2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4EDD5F6-AC51-A539-A342-564F0BA11575}"/>
              </a:ext>
            </a:extLst>
          </p:cNvPr>
          <p:cNvSpPr>
            <a:spLocks noGrp="1"/>
          </p:cNvSpPr>
          <p:nvPr>
            <p:ph type="title"/>
          </p:nvPr>
        </p:nvSpPr>
        <p:spPr/>
        <p:txBody>
          <a:bodyPr/>
          <a:lstStyle/>
          <a:p>
            <a:r>
              <a:rPr lang="nl-NL" dirty="0">
                <a:solidFill>
                  <a:schemeClr val="tx1"/>
                </a:solidFill>
              </a:rPr>
              <a:t>Scope</a:t>
            </a:r>
          </a:p>
        </p:txBody>
      </p:sp>
      <p:sp>
        <p:nvSpPr>
          <p:cNvPr id="3" name="Tijdelijke aanduiding voor inhoud 2">
            <a:extLst>
              <a:ext uri="{FF2B5EF4-FFF2-40B4-BE49-F238E27FC236}">
                <a16:creationId xmlns:a16="http://schemas.microsoft.com/office/drawing/2014/main" id="{C2232B00-3A9A-55FC-37B4-94134EAF4331}"/>
              </a:ext>
            </a:extLst>
          </p:cNvPr>
          <p:cNvSpPr>
            <a:spLocks noGrp="1"/>
          </p:cNvSpPr>
          <p:nvPr>
            <p:ph sz="half" idx="1"/>
          </p:nvPr>
        </p:nvSpPr>
        <p:spPr>
          <a:xfrm>
            <a:off x="1405759" y="1731032"/>
            <a:ext cx="9167648" cy="4351338"/>
          </a:xfrm>
        </p:spPr>
        <p:txBody>
          <a:bodyPr>
            <a:normAutofit fontScale="77500" lnSpcReduction="20000"/>
          </a:bodyPr>
          <a:lstStyle/>
          <a:p>
            <a:pPr marL="0" indent="0" fontAlgn="base">
              <a:buNone/>
            </a:pPr>
            <a:r>
              <a:rPr lang="nl-NL" dirty="0">
                <a:solidFill>
                  <a:schemeClr val="tx1"/>
                </a:solidFill>
              </a:rPr>
              <a:t>Het is van belang om in een gesprek met de opdrachtgever gezamenlijk de scope van de opdracht te bepalen. Dit voorkomt discussies tijdens het in kaart brengen van de klantreis en achteraf. Het is altijd nodig om te gezamenlijk het uitgangspunt te bepalen ‘waarom wordt de klantreis in kaart gebracht. Dit uitgangspunt kan het gebied waar jij je op richt, de genodigde aan de klantreiswerksessie en maar ook de uitkomst van de klantreiswerksessie enorm beïnvloeden. Neem ruim de tijd om hier overeenstemming voor te vinden met de opdrachtgever. Je hebt de opdrachtgever nodig om deelnemers voor je werksessie te krijgen en bereidheid om wat met de resultaten uit de klantreis te gaan doen.  </a:t>
            </a:r>
          </a:p>
          <a:p>
            <a:pPr marL="0" indent="0" fontAlgn="base">
              <a:buNone/>
            </a:pPr>
            <a:endParaRPr lang="nl-NL" dirty="0">
              <a:solidFill>
                <a:schemeClr val="tx1"/>
              </a:solidFill>
            </a:endParaRPr>
          </a:p>
          <a:p>
            <a:pPr marL="0" indent="0" fontAlgn="base">
              <a:buNone/>
            </a:pPr>
            <a:r>
              <a:rPr lang="nl-NL" dirty="0">
                <a:solidFill>
                  <a:schemeClr val="tx1"/>
                </a:solidFill>
              </a:rPr>
              <a:t>Ook tijdens de werksessie krijgt de scope de nodige aandacht. Als je hier te snel doorheen gaat, is het risico groot dat je achteraf niet het gewenste gebied in kaart brengt.  </a:t>
            </a:r>
            <a:r>
              <a:rPr lang="nl-NL" dirty="0" err="1"/>
              <a:t>odig</a:t>
            </a:r>
            <a:r>
              <a:rPr lang="nl-NL" dirty="0"/>
              <a:t> wie uit </a:t>
            </a:r>
          </a:p>
          <a:p>
            <a:endParaRPr lang="nl-NL" dirty="0"/>
          </a:p>
        </p:txBody>
      </p:sp>
    </p:spTree>
    <p:extLst>
      <p:ext uri="{BB962C8B-B14F-4D97-AF65-F5344CB8AC3E}">
        <p14:creationId xmlns:p14="http://schemas.microsoft.com/office/powerpoint/2010/main" val="1139817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4F5F5-F105-92F0-FF23-6AFCBA633C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6422783-C7C5-5DEC-8B01-79BEE98C5C75}"/>
              </a:ext>
            </a:extLst>
          </p:cNvPr>
          <p:cNvSpPr>
            <a:spLocks noGrp="1"/>
          </p:cNvSpPr>
          <p:nvPr>
            <p:ph type="title"/>
          </p:nvPr>
        </p:nvSpPr>
        <p:spPr/>
        <p:txBody>
          <a:bodyPr/>
          <a:lstStyle/>
          <a:p>
            <a:r>
              <a:rPr lang="nl-NL" dirty="0">
                <a:solidFill>
                  <a:schemeClr val="tx1"/>
                </a:solidFill>
              </a:rPr>
              <a:t>Voorbereiding</a:t>
            </a:r>
          </a:p>
        </p:txBody>
      </p:sp>
      <p:sp>
        <p:nvSpPr>
          <p:cNvPr id="3" name="Tijdelijke aanduiding voor inhoud 2">
            <a:extLst>
              <a:ext uri="{FF2B5EF4-FFF2-40B4-BE49-F238E27FC236}">
                <a16:creationId xmlns:a16="http://schemas.microsoft.com/office/drawing/2014/main" id="{94CCEFBF-FE80-BF77-A8DA-758511C7CAD4}"/>
              </a:ext>
            </a:extLst>
          </p:cNvPr>
          <p:cNvSpPr>
            <a:spLocks noGrp="1"/>
          </p:cNvSpPr>
          <p:nvPr>
            <p:ph sz="half" idx="1"/>
          </p:nvPr>
        </p:nvSpPr>
        <p:spPr>
          <a:xfrm>
            <a:off x="1160079" y="1710011"/>
            <a:ext cx="9871841" cy="4351338"/>
          </a:xfrm>
        </p:spPr>
        <p:txBody>
          <a:bodyPr>
            <a:normAutofit fontScale="85000" lnSpcReduction="20000"/>
          </a:bodyPr>
          <a:lstStyle/>
          <a:p>
            <a:pPr marL="0" indent="0" fontAlgn="base">
              <a:buNone/>
            </a:pPr>
            <a:r>
              <a:rPr lang="nl-NL" b="1" dirty="0">
                <a:solidFill>
                  <a:schemeClr val="tx1"/>
                </a:solidFill>
              </a:rPr>
              <a:t>Inleven in de klant </a:t>
            </a:r>
            <a:endParaRPr lang="nl-NL" dirty="0">
              <a:solidFill>
                <a:schemeClr val="tx1"/>
              </a:solidFill>
            </a:endParaRPr>
          </a:p>
          <a:p>
            <a:pPr marL="0" indent="0" fontAlgn="base">
              <a:buNone/>
            </a:pPr>
            <a:r>
              <a:rPr lang="nl-NL" dirty="0">
                <a:solidFill>
                  <a:schemeClr val="tx1"/>
                </a:solidFill>
              </a:rPr>
              <a:t>Idealiter heb je drie tot vier korte gesprekken met je klant (waarschijnlijk nog een brede groep ‘doelgroep’) over het doel, de activiteit, het gebied of de gebeurtenis waar de klantreis over gaat. Deze gesprekken voer je zonder vooroordelen of ideeën. Het doel van het gesprek is je in te leven in de doelgroep of klanttype om daarna een heldere Klantreisopdracht te definiëren. Dit heet </a:t>
            </a:r>
            <a:r>
              <a:rPr lang="nl-NL" dirty="0" err="1">
                <a:solidFill>
                  <a:schemeClr val="tx1"/>
                </a:solidFill>
              </a:rPr>
              <a:t>scoping</a:t>
            </a:r>
            <a:r>
              <a:rPr lang="nl-NL" dirty="0">
                <a:solidFill>
                  <a:schemeClr val="tx1"/>
                </a:solidFill>
              </a:rPr>
              <a:t> van je opdracht. Kun je geen gesprekken voeren met klanten? Kijk dan of je bij klantcontact kan meeluisteren of vul met je collega’s het inleefschema in.</a:t>
            </a:r>
          </a:p>
          <a:p>
            <a:pPr marL="0" indent="0" fontAlgn="base">
              <a:buNone/>
            </a:pPr>
            <a:endParaRPr lang="nl-NL" dirty="0">
              <a:solidFill>
                <a:schemeClr val="tx1"/>
              </a:solidFill>
            </a:endParaRPr>
          </a:p>
          <a:p>
            <a:pPr marL="0" indent="0" fontAlgn="base">
              <a:buNone/>
            </a:pPr>
            <a:r>
              <a:rPr lang="nl-NL" b="1" dirty="0">
                <a:solidFill>
                  <a:schemeClr val="tx1"/>
                </a:solidFill>
              </a:rPr>
              <a:t>Tip</a:t>
            </a:r>
            <a:r>
              <a:rPr lang="nl-NL" dirty="0">
                <a:solidFill>
                  <a:schemeClr val="tx1"/>
                </a:solidFill>
              </a:rPr>
              <a:t>: Denk van tevoren al na over de antwoorden op de </a:t>
            </a:r>
            <a:r>
              <a:rPr lang="nl-NL" dirty="0" err="1">
                <a:solidFill>
                  <a:schemeClr val="tx1"/>
                </a:solidFill>
              </a:rPr>
              <a:t>scoping</a:t>
            </a:r>
            <a:r>
              <a:rPr lang="nl-NL" dirty="0">
                <a:solidFill>
                  <a:schemeClr val="tx1"/>
                </a:solidFill>
              </a:rPr>
              <a:t> vragen en mogelijke fasen. Dan ben je goed voorbereid. </a:t>
            </a:r>
            <a:r>
              <a:rPr lang="nl-NL" dirty="0"/>
              <a:t>ie uit </a:t>
            </a:r>
          </a:p>
          <a:p>
            <a:endParaRPr lang="nl-NL" dirty="0"/>
          </a:p>
        </p:txBody>
      </p:sp>
    </p:spTree>
    <p:extLst>
      <p:ext uri="{BB962C8B-B14F-4D97-AF65-F5344CB8AC3E}">
        <p14:creationId xmlns:p14="http://schemas.microsoft.com/office/powerpoint/2010/main" val="3288243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3AC4E-CBD9-78D8-79B9-5EF10F69D01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FEB16B3-19A3-BD03-3FD8-8C9AB5511287}"/>
              </a:ext>
            </a:extLst>
          </p:cNvPr>
          <p:cNvSpPr>
            <a:spLocks noGrp="1"/>
          </p:cNvSpPr>
          <p:nvPr>
            <p:ph type="title"/>
          </p:nvPr>
        </p:nvSpPr>
        <p:spPr/>
        <p:txBody>
          <a:bodyPr/>
          <a:lstStyle/>
          <a:p>
            <a:r>
              <a:rPr lang="nl-NL" dirty="0">
                <a:solidFill>
                  <a:schemeClr val="tx1"/>
                </a:solidFill>
              </a:rPr>
              <a:t>Na de intake</a:t>
            </a:r>
          </a:p>
        </p:txBody>
      </p:sp>
      <p:sp>
        <p:nvSpPr>
          <p:cNvPr id="3" name="Tijdelijke aanduiding voor inhoud 2">
            <a:extLst>
              <a:ext uri="{FF2B5EF4-FFF2-40B4-BE49-F238E27FC236}">
                <a16:creationId xmlns:a16="http://schemas.microsoft.com/office/drawing/2014/main" id="{3EF8923E-6F2B-141F-815F-BB4925C42EA6}"/>
              </a:ext>
            </a:extLst>
          </p:cNvPr>
          <p:cNvSpPr>
            <a:spLocks noGrp="1"/>
          </p:cNvSpPr>
          <p:nvPr>
            <p:ph sz="half" idx="1"/>
          </p:nvPr>
        </p:nvSpPr>
        <p:spPr>
          <a:xfrm>
            <a:off x="1164020" y="1836135"/>
            <a:ext cx="7591097" cy="4351338"/>
          </a:xfrm>
        </p:spPr>
        <p:txBody>
          <a:bodyPr>
            <a:normAutofit/>
          </a:bodyPr>
          <a:lstStyle/>
          <a:p>
            <a:pPr lvl="0" fontAlgn="base"/>
            <a:r>
              <a:rPr lang="nl-NL" dirty="0">
                <a:solidFill>
                  <a:schemeClr val="tx1"/>
                </a:solidFill>
              </a:rPr>
              <a:t>Reflecteren met coach. </a:t>
            </a:r>
          </a:p>
          <a:p>
            <a:pPr lvl="0" fontAlgn="base"/>
            <a:r>
              <a:rPr lang="nl-NL" dirty="0">
                <a:solidFill>
                  <a:schemeClr val="tx1"/>
                </a:solidFill>
              </a:rPr>
              <a:t>Uitwerken van de scope en opzet. </a:t>
            </a:r>
          </a:p>
          <a:p>
            <a:pPr lvl="0" fontAlgn="base"/>
            <a:r>
              <a:rPr lang="nl-NL" dirty="0">
                <a:solidFill>
                  <a:schemeClr val="tx1"/>
                </a:solidFill>
              </a:rPr>
              <a:t>Akkoord ophalen bij opdrachtgever. </a:t>
            </a:r>
          </a:p>
          <a:p>
            <a:pPr lvl="0" fontAlgn="base"/>
            <a:r>
              <a:rPr lang="nl-NL" dirty="0">
                <a:solidFill>
                  <a:schemeClr val="tx1"/>
                </a:solidFill>
              </a:rPr>
              <a:t>Organiseren van de werksessie. </a:t>
            </a:r>
          </a:p>
          <a:p>
            <a:pPr fontAlgn="base"/>
            <a:r>
              <a:rPr lang="nl-NL" dirty="0" err="1">
                <a:solidFill>
                  <a:schemeClr val="tx1"/>
                </a:solidFill>
              </a:rPr>
              <a:t>ig</a:t>
            </a:r>
            <a:r>
              <a:rPr lang="nl-NL" dirty="0">
                <a:solidFill>
                  <a:schemeClr val="tx1"/>
                </a:solidFill>
              </a:rPr>
              <a:t> wie </a:t>
            </a:r>
            <a:r>
              <a:rPr lang="nl-NL" dirty="0"/>
              <a:t>uit </a:t>
            </a:r>
          </a:p>
          <a:p>
            <a:endParaRPr lang="nl-NL" dirty="0"/>
          </a:p>
        </p:txBody>
      </p:sp>
    </p:spTree>
    <p:extLst>
      <p:ext uri="{BB962C8B-B14F-4D97-AF65-F5344CB8AC3E}">
        <p14:creationId xmlns:p14="http://schemas.microsoft.com/office/powerpoint/2010/main" val="1663967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99F7BC0B-7C6D-E2ED-F425-84B8797414BE}"/>
              </a:ext>
            </a:extLst>
          </p:cNvPr>
          <p:cNvSpPr txBox="1">
            <a:spLocks/>
          </p:cNvSpPr>
          <p:nvPr/>
        </p:nvSpPr>
        <p:spPr>
          <a:xfrm>
            <a:off x="2606566" y="2350816"/>
            <a:ext cx="8229600" cy="2704662"/>
          </a:xfrm>
          <a:prstGeom prst="rect">
            <a:avLst/>
          </a:prstGeom>
        </p:spPr>
        <p:txBody>
          <a:bodyPr/>
          <a:lstStyle>
            <a:lvl1pPr algn="l" defTabSz="914400" rtl="0" eaLnBrk="1" latinLnBrk="0" hangingPunct="1">
              <a:lnSpc>
                <a:spcPct val="90000"/>
              </a:lnSpc>
              <a:spcBef>
                <a:spcPct val="0"/>
              </a:spcBef>
              <a:buNone/>
              <a:defRPr lang="nl-NL" sz="4400" b="1" i="0" kern="1200" baseline="0" dirty="0" smtClean="0">
                <a:solidFill>
                  <a:schemeClr val="bg1"/>
                </a:solidFill>
                <a:latin typeface="Fira Sans SemiBold" panose="020B0503050000020004" pitchFamily="34" charset="0"/>
                <a:ea typeface="Fira Sans SemiBold" panose="020B0503050000020004" pitchFamily="34" charset="0"/>
                <a:cs typeface="+mj-cs"/>
              </a:defRPr>
            </a:lvl1pPr>
          </a:lstStyle>
          <a:p>
            <a:r>
              <a:rPr lang="nl-NL" sz="6000" dirty="0"/>
              <a:t>Slides voor intake </a:t>
            </a:r>
          </a:p>
          <a:p>
            <a:r>
              <a:rPr lang="nl-NL" sz="6000" dirty="0"/>
              <a:t>met de opdrachtgever</a:t>
            </a:r>
          </a:p>
        </p:txBody>
      </p:sp>
    </p:spTree>
    <p:extLst>
      <p:ext uri="{BB962C8B-B14F-4D97-AF65-F5344CB8AC3E}">
        <p14:creationId xmlns:p14="http://schemas.microsoft.com/office/powerpoint/2010/main" val="1627157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7EB71-66DF-AC6D-CC82-967C4FC0D671}"/>
              </a:ext>
            </a:extLst>
          </p:cNvPr>
          <p:cNvSpPr>
            <a:spLocks noGrp="1"/>
          </p:cNvSpPr>
          <p:nvPr>
            <p:ph type="title"/>
          </p:nvPr>
        </p:nvSpPr>
        <p:spPr/>
        <p:txBody>
          <a:bodyPr/>
          <a:lstStyle/>
          <a:p>
            <a:r>
              <a:rPr lang="nl-NL" dirty="0"/>
              <a:t>Doel van dit gesprek</a:t>
            </a:r>
          </a:p>
        </p:txBody>
      </p:sp>
      <p:sp>
        <p:nvSpPr>
          <p:cNvPr id="3" name="Tijdelijke aanduiding voor inhoud 2">
            <a:extLst>
              <a:ext uri="{FF2B5EF4-FFF2-40B4-BE49-F238E27FC236}">
                <a16:creationId xmlns:a16="http://schemas.microsoft.com/office/drawing/2014/main" id="{E98C1867-085B-AA56-82F4-9A6D62F00AFD}"/>
              </a:ext>
            </a:extLst>
          </p:cNvPr>
          <p:cNvSpPr>
            <a:spLocks noGrp="1"/>
          </p:cNvSpPr>
          <p:nvPr>
            <p:ph idx="1"/>
          </p:nvPr>
        </p:nvSpPr>
        <p:spPr/>
        <p:txBody>
          <a:bodyPr vert="horz" lIns="91440" tIns="45720" rIns="91440" bIns="45720" rtlCol="0" anchor="t">
            <a:normAutofit/>
          </a:bodyPr>
          <a:lstStyle/>
          <a:p>
            <a:pPr marL="457200" indent="-457200" fontAlgn="base">
              <a:buAutoNum type="arabicPeriod"/>
            </a:pPr>
            <a:r>
              <a:rPr lang="nl-NL" dirty="0">
                <a:solidFill>
                  <a:schemeClr val="tx1"/>
                </a:solidFill>
              </a:rPr>
              <a:t>Wat zijn klantreizen?</a:t>
            </a:r>
          </a:p>
          <a:p>
            <a:pPr marL="457200" indent="-457200" fontAlgn="base">
              <a:buAutoNum type="arabicPeriod"/>
            </a:pPr>
            <a:r>
              <a:rPr lang="nl-NL" dirty="0">
                <a:solidFill>
                  <a:schemeClr val="tx1"/>
                </a:solidFill>
                <a:latin typeface="Source Sans Pro"/>
                <a:ea typeface="Source Sans Pro"/>
              </a:rPr>
              <a:t>Aanleiding en </a:t>
            </a:r>
            <a:r>
              <a:rPr lang="nl-NL" dirty="0" err="1">
                <a:solidFill>
                  <a:schemeClr val="tx1"/>
                </a:solidFill>
                <a:latin typeface="Source Sans Pro"/>
                <a:ea typeface="Source Sans Pro"/>
              </a:rPr>
              <a:t>scoping</a:t>
            </a:r>
            <a:r>
              <a:rPr lang="nl-NL" dirty="0">
                <a:solidFill>
                  <a:schemeClr val="tx1"/>
                </a:solidFill>
                <a:latin typeface="Source Sans Pro"/>
                <a:ea typeface="Source Sans Pro"/>
              </a:rPr>
              <a:t> bepalen </a:t>
            </a:r>
          </a:p>
          <a:p>
            <a:pPr marL="457200" indent="-457200" fontAlgn="base">
              <a:buAutoNum type="arabicPeriod"/>
            </a:pPr>
            <a:r>
              <a:rPr lang="nl-NL">
                <a:solidFill>
                  <a:schemeClr val="tx1"/>
                </a:solidFill>
                <a:latin typeface="Source Sans Pro"/>
                <a:ea typeface="Source Sans Pro"/>
              </a:rPr>
              <a:t>Fasering van de klantreis </a:t>
            </a:r>
          </a:p>
          <a:p>
            <a:pPr marL="457200" indent="-457200" fontAlgn="base">
              <a:buAutoNum type="arabicPeriod"/>
            </a:pPr>
            <a:r>
              <a:rPr lang="nl-NL" dirty="0">
                <a:solidFill>
                  <a:schemeClr val="tx1"/>
                </a:solidFill>
              </a:rPr>
              <a:t>De klantreissessie </a:t>
            </a:r>
            <a:r>
              <a:rPr lang="nl-NL" dirty="0" err="1">
                <a:solidFill>
                  <a:schemeClr val="tx1"/>
                </a:solidFill>
              </a:rPr>
              <a:t>voorbespreken</a:t>
            </a:r>
            <a:r>
              <a:rPr lang="nl-NL" dirty="0">
                <a:solidFill>
                  <a:schemeClr val="tx1"/>
                </a:solidFill>
              </a:rPr>
              <a:t> </a:t>
            </a:r>
            <a:endParaRPr lang="nl-NL" dirty="0"/>
          </a:p>
        </p:txBody>
      </p:sp>
    </p:spTree>
    <p:extLst>
      <p:ext uri="{BB962C8B-B14F-4D97-AF65-F5344CB8AC3E}">
        <p14:creationId xmlns:p14="http://schemas.microsoft.com/office/powerpoint/2010/main" val="3527788396"/>
      </p:ext>
    </p:extLst>
  </p:cSld>
  <p:clrMapOvr>
    <a:masterClrMapping/>
  </p:clrMapOvr>
</p:sld>
</file>

<file path=ppt/theme/theme1.xml><?xml version="1.0" encoding="utf-8"?>
<a:theme xmlns:a="http://schemas.openxmlformats.org/drawingml/2006/main" name="Kantoorthema">
  <a:themeElements>
    <a:clrScheme name="Gebruiker Centraal">
      <a:dk1>
        <a:srgbClr val="004152"/>
      </a:dk1>
      <a:lt1>
        <a:srgbClr val="F1EBE4"/>
      </a:lt1>
      <a:dk2>
        <a:srgbClr val="002F3D"/>
      </a:dk2>
      <a:lt2>
        <a:srgbClr val="DDCBB2"/>
      </a:lt2>
      <a:accent1>
        <a:srgbClr val="27A736"/>
      </a:accent1>
      <a:accent2>
        <a:srgbClr val="C7236D"/>
      </a:accent2>
      <a:accent3>
        <a:srgbClr val="00ABA8"/>
      </a:accent3>
      <a:accent4>
        <a:srgbClr val="F49400"/>
      </a:accent4>
      <a:accent5>
        <a:srgbClr val="4C276D"/>
      </a:accent5>
      <a:accent6>
        <a:srgbClr val="C7DADF"/>
      </a:accent6>
      <a:hlink>
        <a:srgbClr val="27A736"/>
      </a:hlink>
      <a:folHlink>
        <a:srgbClr val="0D7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ct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189ECEA308B84D9DEA9510C6742286" ma:contentTypeVersion="23" ma:contentTypeDescription="Een nieuw document maken." ma:contentTypeScope="" ma:versionID="5b41f13a55a4e9c2ec98cf872ffdc35c">
  <xsd:schema xmlns:xsd="http://www.w3.org/2001/XMLSchema" xmlns:xs="http://www.w3.org/2001/XMLSchema" xmlns:p="http://schemas.microsoft.com/office/2006/metadata/properties" xmlns:ns1="http://schemas.microsoft.com/sharepoint/v3" xmlns:ns2="b8fca0a0-27c6-4a00-aeae-01e5b9dec855" xmlns:ns3="98d5a3bf-d0cc-4268-b18a-f75d4a7bec3c" xmlns:ns4="e1004dbb-a453-4bf8-9bba-9aaa6c4e5238" targetNamespace="http://schemas.microsoft.com/office/2006/metadata/properties" ma:root="true" ma:fieldsID="1f72056857df00130d20b000621bb477" ns1:_="" ns2:_="" ns3:_="" ns4:_="">
    <xsd:import namespace="http://schemas.microsoft.com/sharepoint/v3"/>
    <xsd:import namespace="b8fca0a0-27c6-4a00-aeae-01e5b9dec855"/>
    <xsd:import namespace="98d5a3bf-d0cc-4268-b18a-f75d4a7bec3c"/>
    <xsd:import namespace="e1004dbb-a453-4bf8-9bba-9aaa6c4e52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2:Onderteken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Eigenschappen van het geïntegreerd beleid voor naleving" ma:hidden="true" ma:internalName="_ip_UnifiedCompliancePolicyProperties">
      <xsd:simpleType>
        <xsd:restriction base="dms:Note"/>
      </xsd:simpleType>
    </xsd:element>
    <xsd:element name="_ip_UnifiedCompliancePolicyUIAction" ma:index="27"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fca0a0-27c6-4a00-aeae-01e5b9dec8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a104d5ce-f540-4606-a78d-e5febbb9402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Ondertekend" ma:index="28" nillable="true" ma:displayName="Ondertekend" ma:format="Dropdown" ma:internalName="Ondertekend">
      <xsd:simpleType>
        <xsd:restriction base="dms:Choice">
          <xsd:enumeration value="Ja"/>
          <xsd:enumeration value="Nee"/>
        </xsd:restriction>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d5a3bf-d0cc-4268-b18a-f75d4a7bec3c"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004dbb-a453-4bf8-9bba-9aaa6c4e523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ba81e08-a893-4499-b530-a8fdf0f162bb}" ma:internalName="TaxCatchAll" ma:showField="CatchAllData" ma:web="98d5a3bf-d0cc-4268-b18a-f75d4a7bec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1004dbb-a453-4bf8-9bba-9aaa6c4e5238" xsi:nil="true"/>
    <lcf76f155ced4ddcb4097134ff3c332f xmlns="b8fca0a0-27c6-4a00-aeae-01e5b9dec855">
      <Terms xmlns="http://schemas.microsoft.com/office/infopath/2007/PartnerControls"/>
    </lcf76f155ced4ddcb4097134ff3c332f>
    <SharedWithUsers xmlns="98d5a3bf-d0cc-4268-b18a-f75d4a7bec3c">
      <UserInfo>
        <DisplayName>Jessica Straetemans</DisplayName>
        <AccountId>85</AccountId>
        <AccountType/>
      </UserInfo>
    </SharedWithUsers>
    <_ip_UnifiedCompliancePolicyUIAction xmlns="http://schemas.microsoft.com/sharepoint/v3" xsi:nil="true"/>
    <_ip_UnifiedCompliancePolicyProperties xmlns="http://schemas.microsoft.com/sharepoint/v3" xsi:nil="true"/>
    <Ondertekend xmlns="b8fca0a0-27c6-4a00-aeae-01e5b9dec85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EA5F62-19D0-4F5D-8B24-9B86841870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fca0a0-27c6-4a00-aeae-01e5b9dec855"/>
    <ds:schemaRef ds:uri="98d5a3bf-d0cc-4268-b18a-f75d4a7bec3c"/>
    <ds:schemaRef ds:uri="e1004dbb-a453-4bf8-9bba-9aaa6c4e52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A379F0-0E4C-4179-939D-B24CC6D2040F}">
  <ds:schemaRefs>
    <ds:schemaRef ds:uri="98d5a3bf-d0cc-4268-b18a-f75d4a7bec3c"/>
    <ds:schemaRef ds:uri="b8fca0a0-27c6-4a00-aeae-01e5b9dec855"/>
    <ds:schemaRef ds:uri="e1004dbb-a453-4bf8-9bba-9aaa6c4e52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C258C97-77A0-4629-8EBC-6DC25E018D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TotalTime>
  <Words>982</Words>
  <Application>Microsoft Office PowerPoint</Application>
  <PresentationFormat>Breedbeeld</PresentationFormat>
  <Paragraphs>111</Paragraphs>
  <Slides>28</Slides>
  <Notes>7</Notes>
  <HiddenSlides>0</HiddenSlides>
  <MMClips>0</MMClips>
  <ScaleCrop>false</ScaleCrop>
  <HeadingPairs>
    <vt:vector size="4" baseType="variant">
      <vt:variant>
        <vt:lpstr>Thema</vt:lpstr>
      </vt:variant>
      <vt:variant>
        <vt:i4>1</vt:i4>
      </vt:variant>
      <vt:variant>
        <vt:lpstr>Diatitels</vt:lpstr>
      </vt:variant>
      <vt:variant>
        <vt:i4>28</vt:i4>
      </vt:variant>
    </vt:vector>
  </HeadingPairs>
  <TitlesOfParts>
    <vt:vector size="29" baseType="lpstr">
      <vt:lpstr>Kantoorthema</vt:lpstr>
      <vt:lpstr>PowerPoint-presentatie</vt:lpstr>
      <vt:lpstr>De intake met de opdrachtgever</vt:lpstr>
      <vt:lpstr>Het intakegesprek</vt:lpstr>
      <vt:lpstr>Opbouw</vt:lpstr>
      <vt:lpstr>Scope</vt:lpstr>
      <vt:lpstr>Voorbereiding</vt:lpstr>
      <vt:lpstr>Na de intake</vt:lpstr>
      <vt:lpstr>PowerPoint-presentatie</vt:lpstr>
      <vt:lpstr>Doel van dit gesprek</vt:lpstr>
      <vt:lpstr>PowerPoint-presentatie</vt:lpstr>
      <vt:lpstr>PowerPoint-presentatie</vt:lpstr>
      <vt:lpstr>Definitie klantreizen</vt:lpstr>
      <vt:lpstr>Wat is een klantreis?</vt:lpstr>
      <vt:lpstr>Hoe komt een klantreis tot stand</vt:lpstr>
      <vt:lpstr>Hoe komt een klantreis tot stand</vt:lpstr>
      <vt:lpstr>Vaste onderdelen van een klantreis</vt:lpstr>
      <vt:lpstr>Klantreis in kaart in 6 stappen</vt:lpstr>
      <vt:lpstr>We zijn nu hier</vt:lpstr>
      <vt:lpstr>PowerPoint-presentatie</vt:lpstr>
      <vt:lpstr>Aanleiding &amp; scope </vt:lpstr>
      <vt:lpstr>Inleven in de klant </vt:lpstr>
      <vt:lpstr>Vervolgvragen over de scope </vt:lpstr>
      <vt:lpstr>PowerPoint-presentatie</vt:lpstr>
      <vt:lpstr>Fasering </vt:lpstr>
      <vt:lpstr>PowerPoint-presentatie</vt:lpstr>
      <vt:lpstr>De klantreissessie voorbereiden </vt:lpstr>
      <vt:lpstr>De uitwerking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Carlien Keilholtz</dc:creator>
  <cp:lastModifiedBy>Tessa Sneller</cp:lastModifiedBy>
  <cp:revision>91</cp:revision>
  <dcterms:created xsi:type="dcterms:W3CDTF">2022-12-05T09:19:20Z</dcterms:created>
  <dcterms:modified xsi:type="dcterms:W3CDTF">2025-12-22T13:32:54Z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0x010100CD189ECEA308B84D9DEA9510C6742286</vt:lpwstr>
  </property>
  <property fmtid="{D5CDD505-2E9C-101B-9397-08002B2CF9AE}" pid="3" name="MediaServiceImageTags">
    <vt:lpwstr/>
  </property>
</Properties>
</file>