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93" r:id="rId2"/>
    <p:sldId id="394" r:id="rId3"/>
    <p:sldId id="396" r:id="rId4"/>
    <p:sldId id="39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B1A05-112F-4729-AF34-B1FCE62AF54C}" type="datetimeFigureOut">
              <a:rPr lang="nl-NL" smtClean="0"/>
              <a:t>3-9-2021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D3E0D-AD01-43AF-B8E0-598B034294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47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E96EA-55F9-9845-86A1-DCF2663AC17E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04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| wit - standa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1303200"/>
            <a:ext cx="10515600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idx="1"/>
          </p:nvPr>
        </p:nvSpPr>
        <p:spPr>
          <a:xfrm>
            <a:off x="838200" y="2370137"/>
            <a:ext cx="10515600" cy="309050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</p:spTree>
    <p:extLst>
      <p:ext uri="{BB962C8B-B14F-4D97-AF65-F5344CB8AC3E}">
        <p14:creationId xmlns:p14="http://schemas.microsoft.com/office/powerpoint/2010/main" val="9782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oorpagina| Foto + payo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ctrTitle" hasCustomPrompt="1"/>
          </p:nvPr>
        </p:nvSpPr>
        <p:spPr>
          <a:xfrm>
            <a:off x="3928904" y="1370299"/>
            <a:ext cx="7062946" cy="95764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3928904" y="2473349"/>
            <a:ext cx="7062946" cy="42735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Voettekst</a:t>
            </a:r>
          </a:p>
        </p:txBody>
      </p:sp>
    </p:spTree>
    <p:extLst>
      <p:ext uri="{BB962C8B-B14F-4D97-AF65-F5344CB8AC3E}">
        <p14:creationId xmlns:p14="http://schemas.microsoft.com/office/powerpoint/2010/main" val="86377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| wit - roze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1303741"/>
            <a:ext cx="7204587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4" name="Tijdelijke aanduiding voor tekst 2"/>
          <p:cNvSpPr>
            <a:spLocks noGrp="1"/>
          </p:cNvSpPr>
          <p:nvPr>
            <p:ph idx="1"/>
          </p:nvPr>
        </p:nvSpPr>
        <p:spPr>
          <a:xfrm>
            <a:off x="838200" y="2370137"/>
            <a:ext cx="7204587" cy="309050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  <p:sp>
        <p:nvSpPr>
          <p:cNvPr id="7" name="Tijdelijke aanduiding voor tekst 7"/>
          <p:cNvSpPr>
            <a:spLocks noGrp="1"/>
          </p:cNvSpPr>
          <p:nvPr>
            <p:ph type="body" sz="quarter" idx="10"/>
          </p:nvPr>
        </p:nvSpPr>
        <p:spPr>
          <a:xfrm>
            <a:off x="8141110" y="0"/>
            <a:ext cx="3212690" cy="4139382"/>
          </a:xfrm>
          <a:prstGeom prst="rect">
            <a:avLst/>
          </a:prstGeom>
          <a:solidFill>
            <a:srgbClr val="FF3366"/>
          </a:solidFill>
        </p:spPr>
        <p:txBody>
          <a:bodyPr lIns="180000" tIns="1080000" rIns="180000" bIns="180000"/>
          <a:lstStyle>
            <a:lvl1pPr marL="0" indent="0">
              <a:buFontTx/>
              <a:buNone/>
              <a:defRPr sz="20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82826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Wit | Tekst met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7" y="1303741"/>
            <a:ext cx="6595857" cy="4339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8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1303741"/>
            <a:ext cx="4156587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9" name="Tijdelijke aanduiding voor tekst 2"/>
          <p:cNvSpPr>
            <a:spLocks noGrp="1"/>
          </p:cNvSpPr>
          <p:nvPr>
            <p:ph idx="10"/>
          </p:nvPr>
        </p:nvSpPr>
        <p:spPr>
          <a:xfrm>
            <a:off x="838200" y="2370137"/>
            <a:ext cx="4156587" cy="3273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</p:spTree>
    <p:extLst>
      <p:ext uri="{BB962C8B-B14F-4D97-AF65-F5344CB8AC3E}">
        <p14:creationId xmlns:p14="http://schemas.microsoft.com/office/powerpoint/2010/main" val="410394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Wit | Tekst met afbeelding rech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7" y="1"/>
            <a:ext cx="7008813" cy="5643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1303741"/>
            <a:ext cx="4156587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5" name="Tijdelijke aanduiding voor tekst 2"/>
          <p:cNvSpPr>
            <a:spLocks noGrp="1"/>
          </p:cNvSpPr>
          <p:nvPr>
            <p:ph idx="10"/>
          </p:nvPr>
        </p:nvSpPr>
        <p:spPr>
          <a:xfrm>
            <a:off x="838200" y="2370137"/>
            <a:ext cx="4156587" cy="3273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</p:spTree>
    <p:extLst>
      <p:ext uri="{BB962C8B-B14F-4D97-AF65-F5344CB8AC3E}">
        <p14:creationId xmlns:p14="http://schemas.microsoft.com/office/powerpoint/2010/main" val="2696603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Wit | Tekst met afbeelding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1"/>
            <a:ext cx="4917989" cy="5643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itel 1"/>
          <p:cNvSpPr>
            <a:spLocks noGrp="1"/>
          </p:cNvSpPr>
          <p:nvPr>
            <p:ph type="title"/>
          </p:nvPr>
        </p:nvSpPr>
        <p:spPr>
          <a:xfrm>
            <a:off x="5163065" y="1303741"/>
            <a:ext cx="5822092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5" name="Tijdelijke aanduiding voor tekst 2"/>
          <p:cNvSpPr>
            <a:spLocks noGrp="1"/>
          </p:cNvSpPr>
          <p:nvPr>
            <p:ph idx="10"/>
          </p:nvPr>
        </p:nvSpPr>
        <p:spPr>
          <a:xfrm>
            <a:off x="5163065" y="2370137"/>
            <a:ext cx="5822092" cy="3273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Voettekst</a:t>
            </a:r>
          </a:p>
        </p:txBody>
      </p:sp>
    </p:spTree>
    <p:extLst>
      <p:ext uri="{BB962C8B-B14F-4D97-AF65-F5344CB8AC3E}">
        <p14:creationId xmlns:p14="http://schemas.microsoft.com/office/powerpoint/2010/main" val="84252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wit | tekst en 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1303741"/>
            <a:ext cx="7204587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4" name="Tijdelijke aanduiding voor tekst 2"/>
          <p:cNvSpPr>
            <a:spLocks noGrp="1"/>
          </p:cNvSpPr>
          <p:nvPr>
            <p:ph idx="1"/>
          </p:nvPr>
        </p:nvSpPr>
        <p:spPr>
          <a:xfrm>
            <a:off x="838200" y="2370137"/>
            <a:ext cx="7204587" cy="309050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  <p:sp>
        <p:nvSpPr>
          <p:cNvPr id="7" name="Ovaal 6"/>
          <p:cNvSpPr/>
          <p:nvPr userDrawn="1"/>
        </p:nvSpPr>
        <p:spPr>
          <a:xfrm>
            <a:off x="8445909" y="1303740"/>
            <a:ext cx="3333135" cy="3333135"/>
          </a:xfrm>
          <a:prstGeom prst="ellipse">
            <a:avLst/>
          </a:prstGeom>
          <a:solidFill>
            <a:srgbClr val="99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0"/>
          </p:nvPr>
        </p:nvSpPr>
        <p:spPr>
          <a:xfrm>
            <a:off x="8654516" y="1303739"/>
            <a:ext cx="2915920" cy="3333135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FontTx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131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pagina wit | tekst en citaa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itel 1"/>
          <p:cNvSpPr>
            <a:spLocks noGrp="1"/>
          </p:cNvSpPr>
          <p:nvPr>
            <p:ph type="title"/>
          </p:nvPr>
        </p:nvSpPr>
        <p:spPr>
          <a:xfrm>
            <a:off x="4594657" y="1303741"/>
            <a:ext cx="7204587" cy="8985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600" b="1" i="0">
                <a:solidFill>
                  <a:srgbClr val="27B3B3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4" name="Tijdelijke aanduiding voor tekst 2"/>
          <p:cNvSpPr>
            <a:spLocks noGrp="1"/>
          </p:cNvSpPr>
          <p:nvPr>
            <p:ph idx="1"/>
          </p:nvPr>
        </p:nvSpPr>
        <p:spPr>
          <a:xfrm>
            <a:off x="4594657" y="2370137"/>
            <a:ext cx="7204587" cy="309050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 b="0" i="0">
                <a:latin typeface="Calibri" charset="0"/>
                <a:ea typeface="Calibri" charset="0"/>
                <a:cs typeface="Calibri" charset="0"/>
              </a:defRPr>
            </a:lvl1pPr>
            <a:lvl2pPr>
              <a:defRPr b="0" i="0"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latin typeface="Calibri" charset="0"/>
                <a:ea typeface="Calibri" charset="0"/>
                <a:cs typeface="Calibri" charset="0"/>
              </a:defRPr>
            </a:lvl3pPr>
            <a:lvl4pPr>
              <a:defRPr sz="1400" b="0" i="0">
                <a:latin typeface="Calibri" charset="0"/>
                <a:ea typeface="Calibri" charset="0"/>
                <a:cs typeface="Calibri" charset="0"/>
              </a:defRPr>
            </a:lvl4pPr>
            <a:lvl5pPr>
              <a:defRPr sz="1400" b="0" i="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Voettekst</a:t>
            </a:r>
          </a:p>
        </p:txBody>
      </p:sp>
      <p:sp>
        <p:nvSpPr>
          <p:cNvPr id="7" name="Ovaal 6"/>
          <p:cNvSpPr/>
          <p:nvPr userDrawn="1"/>
        </p:nvSpPr>
        <p:spPr>
          <a:xfrm>
            <a:off x="838200" y="1320213"/>
            <a:ext cx="3333135" cy="3333135"/>
          </a:xfrm>
          <a:prstGeom prst="ellipse">
            <a:avLst/>
          </a:prstGeom>
          <a:solidFill>
            <a:srgbClr val="99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6" name="Tijdelijke aanduiding voor tekst 10"/>
          <p:cNvSpPr>
            <a:spLocks noGrp="1"/>
          </p:cNvSpPr>
          <p:nvPr>
            <p:ph type="body" sz="quarter" idx="10"/>
          </p:nvPr>
        </p:nvSpPr>
        <p:spPr>
          <a:xfrm>
            <a:off x="995681" y="1303740"/>
            <a:ext cx="3017520" cy="3333135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FontTx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56323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oorpagina | Foto met cirkel - ora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6450227" y="1370299"/>
            <a:ext cx="4188942" cy="95764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ctr">
              <a:defRPr sz="36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38200" y="6085893"/>
            <a:ext cx="41148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Voettekst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771503" y="2545492"/>
            <a:ext cx="3595816" cy="1062681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grpSp>
        <p:nvGrpSpPr>
          <p:cNvPr id="12" name="Groeperen 11"/>
          <p:cNvGrpSpPr/>
          <p:nvPr userDrawn="1"/>
        </p:nvGrpSpPr>
        <p:grpSpPr>
          <a:xfrm>
            <a:off x="5979642" y="3311609"/>
            <a:ext cx="1583721" cy="1643450"/>
            <a:chOff x="3857370" y="3546388"/>
            <a:chExt cx="1583721" cy="1643450"/>
          </a:xfrm>
        </p:grpSpPr>
        <p:sp>
          <p:nvSpPr>
            <p:cNvPr id="11" name="Ovaal 10"/>
            <p:cNvSpPr/>
            <p:nvPr userDrawn="1"/>
          </p:nvSpPr>
          <p:spPr>
            <a:xfrm>
              <a:off x="3859426" y="3608173"/>
              <a:ext cx="1581665" cy="1581665"/>
            </a:xfrm>
            <a:prstGeom prst="ellipse">
              <a:avLst/>
            </a:prstGeom>
            <a:solidFill>
              <a:srgbClr val="27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Ovaal 9"/>
            <p:cNvSpPr/>
            <p:nvPr userDrawn="1"/>
          </p:nvSpPr>
          <p:spPr>
            <a:xfrm>
              <a:off x="3857370" y="3546388"/>
              <a:ext cx="1581665" cy="1581665"/>
            </a:xfrm>
            <a:prstGeom prst="ellipse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50736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00" y="140400"/>
            <a:ext cx="1289050" cy="2286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2800" y="867600"/>
            <a:ext cx="7740000" cy="1183088"/>
          </a:xfrm>
        </p:spPr>
        <p:txBody>
          <a:bodyPr lIns="0" tIns="0" rIns="0" bIns="0" anchor="t" anchorCtr="0">
            <a:normAutofit/>
          </a:bodyPr>
          <a:lstStyle>
            <a:lvl1pPr>
              <a:defRPr sz="3600" baseline="0">
                <a:solidFill>
                  <a:srgbClr val="33CCCC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22800" y="1825625"/>
            <a:ext cx="7740000" cy="4351338"/>
          </a:xfrm>
        </p:spPr>
        <p:txBody>
          <a:bodyPr lIns="0" tIns="0" rIns="0" bIns="0"/>
          <a:lstStyle>
            <a:lvl1pPr>
              <a:defRPr baseline="0">
                <a:solidFill>
                  <a:srgbClr val="515159"/>
                </a:solidFill>
                <a:latin typeface="Poppins Light" charset="0"/>
              </a:defRPr>
            </a:lvl1pPr>
            <a:lvl2pPr>
              <a:defRPr baseline="0">
                <a:solidFill>
                  <a:srgbClr val="515159"/>
                </a:solidFill>
                <a:latin typeface="Poppins Light" charset="0"/>
              </a:defRPr>
            </a:lvl2pPr>
            <a:lvl3pPr>
              <a:defRPr baseline="0">
                <a:solidFill>
                  <a:srgbClr val="515159"/>
                </a:solidFill>
                <a:latin typeface="Poppins Light" charset="0"/>
              </a:defRPr>
            </a:lvl3pPr>
            <a:lvl4pPr>
              <a:defRPr baseline="0">
                <a:solidFill>
                  <a:srgbClr val="515159"/>
                </a:solidFill>
                <a:latin typeface="Poppins Light" charset="0"/>
              </a:defRPr>
            </a:lvl4pPr>
            <a:lvl5pPr>
              <a:defRPr baseline="0">
                <a:solidFill>
                  <a:srgbClr val="515159"/>
                </a:solidFill>
                <a:latin typeface="Poppins Light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72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97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335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000" b="0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0351AF1-2137-B540-8F71-5D45064C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 van het experiment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7C9A219-55BA-B848-BE4B-51D4FDF64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668" y="1449782"/>
            <a:ext cx="11110332" cy="438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50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0351AF1-2137-B540-8F71-5D45064C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vinden onze inwoners?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13437C2-ED82-294B-9493-F8223CA2B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94" y="1424169"/>
            <a:ext cx="10865005" cy="456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07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0351AF1-2137-B540-8F71-5D45064C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vinden onze inwoners?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58B01E2F-DADC-8F46-B5D5-DA192778B2F8}"/>
              </a:ext>
            </a:extLst>
          </p:cNvPr>
          <p:cNvSpPr/>
          <p:nvPr/>
        </p:nvSpPr>
        <p:spPr>
          <a:xfrm>
            <a:off x="1694985" y="2386361"/>
            <a:ext cx="2676293" cy="6133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Hoe ervaart u het beeldbellen ten opzichte van fysiek contact?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1D55296B-3BB7-7548-9FFE-B77BC12E074E}"/>
              </a:ext>
            </a:extLst>
          </p:cNvPr>
          <p:cNvSpPr/>
          <p:nvPr/>
        </p:nvSpPr>
        <p:spPr>
          <a:xfrm>
            <a:off x="1694985" y="3245006"/>
            <a:ext cx="2676293" cy="6133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 het opstarten van het gesprek makkelijk te doen voor u?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86BEC19C-21F8-544E-B71C-5922B0D5EB62}"/>
              </a:ext>
            </a:extLst>
          </p:cNvPr>
          <p:cNvSpPr/>
          <p:nvPr/>
        </p:nvSpPr>
        <p:spPr>
          <a:xfrm>
            <a:off x="1694985" y="4103651"/>
            <a:ext cx="2676293" cy="6133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Gaat u vaker gebruik maken van beeldbellen?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EA9EA6D-73BE-FC44-8EA4-A33B6E7B2583}"/>
              </a:ext>
            </a:extLst>
          </p:cNvPr>
          <p:cNvSpPr/>
          <p:nvPr/>
        </p:nvSpPr>
        <p:spPr>
          <a:xfrm>
            <a:off x="4661210" y="2386361"/>
            <a:ext cx="1003610" cy="6133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7,6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4183B17A-95C1-FC49-8F0E-6740043604EC}"/>
              </a:ext>
            </a:extLst>
          </p:cNvPr>
          <p:cNvSpPr/>
          <p:nvPr/>
        </p:nvSpPr>
        <p:spPr>
          <a:xfrm>
            <a:off x="4661210" y="3241288"/>
            <a:ext cx="1003610" cy="6133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8,8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3DA12E0-2ED0-C542-A60B-70A66CC91B27}"/>
              </a:ext>
            </a:extLst>
          </p:cNvPr>
          <p:cNvSpPr/>
          <p:nvPr/>
        </p:nvSpPr>
        <p:spPr>
          <a:xfrm>
            <a:off x="4661210" y="4103650"/>
            <a:ext cx="1003610" cy="6133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8,4</a:t>
            </a:r>
          </a:p>
        </p:txBody>
      </p:sp>
    </p:spTree>
    <p:extLst>
      <p:ext uri="{BB962C8B-B14F-4D97-AF65-F5344CB8AC3E}">
        <p14:creationId xmlns:p14="http://schemas.microsoft.com/office/powerpoint/2010/main" val="390348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0351AF1-2137-B540-8F71-5D45064C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vinden onze collega’s?</a:t>
            </a: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870AB85D-9484-FB47-A5BF-1C087847C834}"/>
              </a:ext>
            </a:extLst>
          </p:cNvPr>
          <p:cNvSpPr/>
          <p:nvPr/>
        </p:nvSpPr>
        <p:spPr>
          <a:xfrm>
            <a:off x="4694663" y="1511324"/>
            <a:ext cx="7497337" cy="4339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ep 3">
            <a:extLst>
              <a:ext uri="{FF2B5EF4-FFF2-40B4-BE49-F238E27FC236}">
                <a16:creationId xmlns:a16="http://schemas.microsoft.com/office/drawing/2014/main" id="{E560F777-3DE8-0E45-895F-687724063949}"/>
              </a:ext>
            </a:extLst>
          </p:cNvPr>
          <p:cNvGrpSpPr/>
          <p:nvPr/>
        </p:nvGrpSpPr>
        <p:grpSpPr>
          <a:xfrm>
            <a:off x="1422436" y="1735214"/>
            <a:ext cx="10299148" cy="4063420"/>
            <a:chOff x="1522797" y="1754044"/>
            <a:chExt cx="10299148" cy="4063420"/>
          </a:xfrm>
        </p:grpSpPr>
        <p:sp>
          <p:nvSpPr>
            <p:cNvPr id="3" name="Rechthoek 2">
              <a:extLst>
                <a:ext uri="{FF2B5EF4-FFF2-40B4-BE49-F238E27FC236}">
                  <a16:creationId xmlns:a16="http://schemas.microsoft.com/office/drawing/2014/main" id="{F579F832-ABB1-464D-8899-05BD12EFE9D4}"/>
                </a:ext>
              </a:extLst>
            </p:cNvPr>
            <p:cNvSpPr/>
            <p:nvPr/>
          </p:nvSpPr>
          <p:spPr>
            <a:xfrm>
              <a:off x="1522797" y="1754046"/>
              <a:ext cx="3082655" cy="11830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 deze tijd (corona) is het niet altijd mogelijk om een huisbezoek af te leggen. Dit is een goed alternatief. Het bespaart veel tijd.</a:t>
              </a:r>
            </a:p>
          </p:txBody>
        </p:sp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3DC48545-08A8-6A43-AFEE-4ECC7958B0E4}"/>
                </a:ext>
              </a:extLst>
            </p:cNvPr>
            <p:cNvSpPr/>
            <p:nvPr/>
          </p:nvSpPr>
          <p:spPr>
            <a:xfrm>
              <a:off x="5132978" y="1754044"/>
              <a:ext cx="3082654" cy="9591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Beeldbellen is een nieuwe vorm van dienstverlening. Elkaar zien draagt bij aan de gesprekken. </a:t>
              </a:r>
            </a:p>
          </p:txBody>
        </p:sp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CD7876EA-1CB6-5B4A-A8FB-479C07AFABFA}"/>
                </a:ext>
              </a:extLst>
            </p:cNvPr>
            <p:cNvSpPr/>
            <p:nvPr/>
          </p:nvSpPr>
          <p:spPr>
            <a:xfrm>
              <a:off x="8739292" y="1754045"/>
              <a:ext cx="3082653" cy="7326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Je kunt makkelijk bestanden delen zodat je bijvoorbeeld makkelijk een formulier kunt uitleggen.</a:t>
              </a:r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02C7363B-16A1-F14F-84D5-549C79F8A8F2}"/>
                </a:ext>
              </a:extLst>
            </p:cNvPr>
            <p:cNvSpPr/>
            <p:nvPr/>
          </p:nvSpPr>
          <p:spPr>
            <a:xfrm>
              <a:off x="1522797" y="3763982"/>
              <a:ext cx="3082654" cy="11747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Maakt het contact persoonlijker dan alleen bellen. Maakt dienstverlening beter en je sluit bij meer inwoners in de gemeente aan.</a:t>
              </a:r>
            </a:p>
          </p:txBody>
        </p:sp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6CFE3C53-0210-0F45-A5F0-3422DCA272F4}"/>
                </a:ext>
              </a:extLst>
            </p:cNvPr>
            <p:cNvSpPr/>
            <p:nvPr/>
          </p:nvSpPr>
          <p:spPr>
            <a:xfrm>
              <a:off x="8739290" y="2640565"/>
              <a:ext cx="3082653" cy="7326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Oudere inwoners waren eerst sceptisch, maar na eerste gesprek over het algemeen heel tevreden.</a:t>
              </a:r>
            </a:p>
          </p:txBody>
        </p:sp>
        <p:sp>
          <p:nvSpPr>
            <p:cNvPr id="10" name="Rechthoek 9">
              <a:extLst>
                <a:ext uri="{FF2B5EF4-FFF2-40B4-BE49-F238E27FC236}">
                  <a16:creationId xmlns:a16="http://schemas.microsoft.com/office/drawing/2014/main" id="{F1AD5F93-AF32-4A4C-9307-BFF74436BD5A}"/>
                </a:ext>
              </a:extLst>
            </p:cNvPr>
            <p:cNvSpPr/>
            <p:nvPr/>
          </p:nvSpPr>
          <p:spPr>
            <a:xfrm>
              <a:off x="1522797" y="5129561"/>
              <a:ext cx="3082654" cy="68591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Belangrijk dat een inwoner beschikt over ‘goed’ internet.</a:t>
              </a:r>
            </a:p>
          </p:txBody>
        </p:sp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879F353B-CA3C-D34F-BFA9-C3D3A1862871}"/>
                </a:ext>
              </a:extLst>
            </p:cNvPr>
            <p:cNvSpPr/>
            <p:nvPr/>
          </p:nvSpPr>
          <p:spPr>
            <a:xfrm>
              <a:off x="5131043" y="2880029"/>
              <a:ext cx="3082654" cy="87878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Bij voortgangsgesprekken is het niet altijd nodig om inwoners fysiek te spreken.</a:t>
              </a:r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28D2A478-751E-714C-A5BC-1A6501400232}"/>
                </a:ext>
              </a:extLst>
            </p:cNvPr>
            <p:cNvSpPr/>
            <p:nvPr/>
          </p:nvSpPr>
          <p:spPr>
            <a:xfrm>
              <a:off x="1522797" y="3128014"/>
              <a:ext cx="3082654" cy="4450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Het was niet moeilijk om in te loggen</a:t>
              </a:r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3E4BF0A2-3A59-BA48-B1EE-A2D84A96A4D5}"/>
                </a:ext>
              </a:extLst>
            </p:cNvPr>
            <p:cNvSpPr/>
            <p:nvPr/>
          </p:nvSpPr>
          <p:spPr>
            <a:xfrm>
              <a:off x="5131043" y="3917179"/>
              <a:ext cx="3082654" cy="8718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Het is oude patronen doorbreken, wennen aan nieuwe mogelijkheden</a:t>
              </a:r>
            </a:p>
          </p:txBody>
        </p:sp>
        <p:sp>
          <p:nvSpPr>
            <p:cNvPr id="14" name="Rechthoek 13">
              <a:extLst>
                <a:ext uri="{FF2B5EF4-FFF2-40B4-BE49-F238E27FC236}">
                  <a16:creationId xmlns:a16="http://schemas.microsoft.com/office/drawing/2014/main" id="{A38E3334-CED7-DF4D-A24C-2017A89E9A21}"/>
                </a:ext>
              </a:extLst>
            </p:cNvPr>
            <p:cNvSpPr/>
            <p:nvPr/>
          </p:nvSpPr>
          <p:spPr>
            <a:xfrm>
              <a:off x="8739289" y="3544850"/>
              <a:ext cx="3082654" cy="931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Blijf met de groep, die het experiment uitvoert frequent afstemmen over de voortgang en hoe het gaat.</a:t>
              </a:r>
            </a:p>
          </p:txBody>
        </p:sp>
        <p:sp>
          <p:nvSpPr>
            <p:cNvPr id="15" name="Rechthoek 14">
              <a:extLst>
                <a:ext uri="{FF2B5EF4-FFF2-40B4-BE49-F238E27FC236}">
                  <a16:creationId xmlns:a16="http://schemas.microsoft.com/office/drawing/2014/main" id="{9A965830-0421-064B-BE00-8514D30EBC58}"/>
                </a:ext>
              </a:extLst>
            </p:cNvPr>
            <p:cNvSpPr/>
            <p:nvPr/>
          </p:nvSpPr>
          <p:spPr>
            <a:xfrm>
              <a:off x="8739289" y="4648286"/>
              <a:ext cx="3082654" cy="11691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Nog meer tijd voor terugkoppeling aan teamleden, die niet in het experiment zijn betrokken. Zeker in coronatijd waar je elkaar niet veel ziet.</a:t>
              </a:r>
            </a:p>
          </p:txBody>
        </p:sp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1C33CA38-1977-8C4C-8798-3C0BC8F78369}"/>
                </a:ext>
              </a:extLst>
            </p:cNvPr>
            <p:cNvSpPr/>
            <p:nvPr/>
          </p:nvSpPr>
          <p:spPr>
            <a:xfrm>
              <a:off x="5131043" y="4938681"/>
              <a:ext cx="3082654" cy="87878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 de dorpen was minder goede verbinding. Zorgt voor minder goede kwaliteit videobeelden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0859849"/>
      </p:ext>
    </p:extLst>
  </p:cSld>
  <p:clrMapOvr>
    <a:masterClrMapping/>
  </p:clrMapOvr>
</p:sld>
</file>

<file path=ppt/theme/theme1.xml><?xml version="1.0" encoding="utf-8"?>
<a:theme xmlns:a="http://schemas.openxmlformats.org/drawingml/2006/main" name="Tekstpagina | wit">
  <a:themeElements>
    <a:clrScheme name="Waadhoeke">
      <a:dk1>
        <a:srgbClr val="000000"/>
      </a:dk1>
      <a:lt1>
        <a:srgbClr val="FFFFFF"/>
      </a:lt1>
      <a:dk2>
        <a:srgbClr val="505058"/>
      </a:dk2>
      <a:lt2>
        <a:srgbClr val="E7E6E6"/>
      </a:lt2>
      <a:accent1>
        <a:srgbClr val="27B2B2"/>
      </a:accent1>
      <a:accent2>
        <a:srgbClr val="FF3366"/>
      </a:accent2>
      <a:accent3>
        <a:srgbClr val="990066"/>
      </a:accent3>
      <a:accent4>
        <a:srgbClr val="FFCC33"/>
      </a:accent4>
      <a:accent5>
        <a:srgbClr val="FF9933"/>
      </a:accent5>
      <a:accent6>
        <a:srgbClr val="CCEDED"/>
      </a:accent6>
      <a:hlink>
        <a:srgbClr val="27B2B2"/>
      </a:hlink>
      <a:folHlink>
        <a:srgbClr val="27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adhoeke_PP Sjabloon V2" id="{F2D520FF-491F-E34F-8C9F-6E4F41CDBEA0}" vid="{6D1CEE55-AE09-0642-8A00-F4D1DA34101F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252</Words>
  <Application>Microsoft Office PowerPoint</Application>
  <PresentationFormat>Breedbeeld</PresentationFormat>
  <Paragraphs>23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Poppins Light</vt:lpstr>
      <vt:lpstr>Tekstpagina | wit</vt:lpstr>
      <vt:lpstr>Resultaten van het experiment</vt:lpstr>
      <vt:lpstr>Wat vinden onze inwoners?</vt:lpstr>
      <vt:lpstr>Wat vinden onze inwoners?</vt:lpstr>
      <vt:lpstr>Wat vinden onze collega’s?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Resultaten van het experiment</dc:title>
  <dc:creator>Wal van der, Douwe</dc:creator>
  <cp:lastModifiedBy>Wal van der, Douwe</cp:lastModifiedBy>
  <cp:revision>1</cp:revision>
  <dcterms:created xsi:type="dcterms:W3CDTF">2021-09-03T11:15:06Z</dcterms:created>
  <dcterms:modified xsi:type="dcterms:W3CDTF">2021-09-03T11:19:32Z</dcterms:modified>
</cp:coreProperties>
</file>