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3" r:id="rId2"/>
    <p:sldId id="285" r:id="rId3"/>
    <p:sldId id="323" r:id="rId4"/>
    <p:sldId id="276" r:id="rId5"/>
    <p:sldId id="312" r:id="rId6"/>
    <p:sldId id="267" r:id="rId7"/>
    <p:sldId id="313" r:id="rId8"/>
    <p:sldId id="257" r:id="rId9"/>
    <p:sldId id="268" r:id="rId10"/>
    <p:sldId id="269" r:id="rId11"/>
    <p:sldId id="270" r:id="rId12"/>
    <p:sldId id="314" r:id="rId13"/>
    <p:sldId id="272" r:id="rId14"/>
    <p:sldId id="315" r:id="rId15"/>
    <p:sldId id="316" r:id="rId16"/>
    <p:sldId id="317" r:id="rId17"/>
    <p:sldId id="321" r:id="rId18"/>
    <p:sldId id="273" r:id="rId19"/>
    <p:sldId id="318" r:id="rId20"/>
    <p:sldId id="264" r:id="rId21"/>
    <p:sldId id="319" r:id="rId22"/>
    <p:sldId id="320" r:id="rId23"/>
    <p:sldId id="322" r:id="rId2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e" id="{4CC52277-FE26-46B3-ABBC-F052D8C262A6}">
          <p14:sldIdLst>
            <p14:sldId id="293"/>
          </p14:sldIdLst>
        </p14:section>
        <p14:section name="Start spel" id="{A9823C24-D577-43B8-84FF-67A1F3E5EB78}">
          <p14:sldIdLst>
            <p14:sldId id="285"/>
            <p14:sldId id="323"/>
            <p14:sldId id="276"/>
            <p14:sldId id="312"/>
            <p14:sldId id="267"/>
            <p14:sldId id="313"/>
            <p14:sldId id="257"/>
            <p14:sldId id="268"/>
            <p14:sldId id="269"/>
            <p14:sldId id="270"/>
            <p14:sldId id="314"/>
            <p14:sldId id="272"/>
            <p14:sldId id="315"/>
            <p14:sldId id="316"/>
            <p14:sldId id="317"/>
            <p14:sldId id="321"/>
            <p14:sldId id="273"/>
            <p14:sldId id="318"/>
            <p14:sldId id="264"/>
            <p14:sldId id="319"/>
            <p14:sldId id="320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12E6F-F232-4DEB-A7D3-12DA1827315A}" v="11" dt="2020-06-02T13:22:22.247"/>
    <p1510:client id="{D04C6E6D-17FF-41D7-AADB-428B3A26EC18}" v="12" dt="2020-06-03T12:17:18.934"/>
    <p1510:client id="{F5AF2252-1062-4097-ACC8-182EBEA5736F}" v="3379" dt="2020-06-03T11:09:36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9"/>
    <p:restoredTop sz="94643"/>
  </p:normalViewPr>
  <p:slideViewPr>
    <p:cSldViewPr snapToGrid="0" snapToObjects="1">
      <p:cViewPr varScale="1">
        <p:scale>
          <a:sx n="221" d="100"/>
          <a:sy n="2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ke Graumans" userId="677f35633b0b9a22" providerId="Windows Live" clId="Web-{D04C6E6D-17FF-41D7-AADB-428B3A26EC18}"/>
    <pc:docChg chg="modSld">
      <pc:chgData name="Ineke Graumans" userId="677f35633b0b9a22" providerId="Windows Live" clId="Web-{D04C6E6D-17FF-41D7-AADB-428B3A26EC18}" dt="2020-06-03T12:16:31.574" v="10" actId="20577"/>
      <pc:docMkLst>
        <pc:docMk/>
      </pc:docMkLst>
      <pc:sldChg chg="modSp">
        <pc:chgData name="Ineke Graumans" userId="677f35633b0b9a22" providerId="Windows Live" clId="Web-{D04C6E6D-17FF-41D7-AADB-428B3A26EC18}" dt="2020-06-03T12:16:26.965" v="8" actId="20577"/>
        <pc:sldMkLst>
          <pc:docMk/>
          <pc:sldMk cId="522648264" sldId="285"/>
        </pc:sldMkLst>
        <pc:spChg chg="mod">
          <ac:chgData name="Ineke Graumans" userId="677f35633b0b9a22" providerId="Windows Live" clId="Web-{D04C6E6D-17FF-41D7-AADB-428B3A26EC18}" dt="2020-06-03T12:16:26.965" v="8" actId="20577"/>
          <ac:spMkLst>
            <pc:docMk/>
            <pc:sldMk cId="522648264" sldId="285"/>
            <ac:spMk id="2" creationId="{5BDF2D7D-4333-C94E-967C-46657009D008}"/>
          </ac:spMkLst>
        </pc:spChg>
      </pc:sldChg>
    </pc:docChg>
  </pc:docChgLst>
  <pc:docChgLst>
    <pc:chgData name="Ineke Graumans" userId="677f35633b0b9a22" providerId="LiveId" clId="{3A712E6F-F232-4DEB-A7D3-12DA1827315A}"/>
    <pc:docChg chg="undo custSel addSld modSld sldOrd modSection">
      <pc:chgData name="Ineke Graumans" userId="677f35633b0b9a22" providerId="LiveId" clId="{3A712E6F-F232-4DEB-A7D3-12DA1827315A}" dt="2020-06-02T13:26:08.317" v="1268" actId="20577"/>
      <pc:docMkLst>
        <pc:docMk/>
      </pc:docMkLst>
      <pc:sldChg chg="modSp mod">
        <pc:chgData name="Ineke Graumans" userId="677f35633b0b9a22" providerId="LiveId" clId="{3A712E6F-F232-4DEB-A7D3-12DA1827315A}" dt="2020-06-02T13:19:04.242" v="1149" actId="5793"/>
        <pc:sldMkLst>
          <pc:docMk/>
          <pc:sldMk cId="522648264" sldId="285"/>
        </pc:sldMkLst>
        <pc:spChg chg="mod">
          <ac:chgData name="Ineke Graumans" userId="677f35633b0b9a22" providerId="LiveId" clId="{3A712E6F-F232-4DEB-A7D3-12DA1827315A}" dt="2020-06-02T13:18:31.047" v="1124" actId="20577"/>
          <ac:spMkLst>
            <pc:docMk/>
            <pc:sldMk cId="522648264" sldId="285"/>
            <ac:spMk id="2" creationId="{5BDF2D7D-4333-C94E-967C-46657009D008}"/>
          </ac:spMkLst>
        </pc:spChg>
        <pc:spChg chg="mod">
          <ac:chgData name="Ineke Graumans" userId="677f35633b0b9a22" providerId="LiveId" clId="{3A712E6F-F232-4DEB-A7D3-12DA1827315A}" dt="2020-06-02T13:19:04.242" v="1149" actId="5793"/>
          <ac:spMkLst>
            <pc:docMk/>
            <pc:sldMk cId="522648264" sldId="285"/>
            <ac:spMk id="3" creationId="{D01E97EC-7892-8241-B0D4-8B4E937AAE1C}"/>
          </ac:spMkLst>
        </pc:spChg>
      </pc:sldChg>
      <pc:sldChg chg="modSp mod">
        <pc:chgData name="Ineke Graumans" userId="677f35633b0b9a22" providerId="LiveId" clId="{3A712E6F-F232-4DEB-A7D3-12DA1827315A}" dt="2020-06-02T12:43:47.560" v="153" actId="313"/>
        <pc:sldMkLst>
          <pc:docMk/>
          <pc:sldMk cId="2710534616" sldId="286"/>
        </pc:sldMkLst>
        <pc:spChg chg="mod">
          <ac:chgData name="Ineke Graumans" userId="677f35633b0b9a22" providerId="LiveId" clId="{3A712E6F-F232-4DEB-A7D3-12DA1827315A}" dt="2020-06-02T12:43:47.560" v="153" actId="313"/>
          <ac:spMkLst>
            <pc:docMk/>
            <pc:sldMk cId="2710534616" sldId="286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2:44:55.296" v="174" actId="20577"/>
        <pc:sldMkLst>
          <pc:docMk/>
          <pc:sldMk cId="28422474" sldId="290"/>
        </pc:sldMkLst>
        <pc:spChg chg="mod">
          <ac:chgData name="Ineke Graumans" userId="677f35633b0b9a22" providerId="LiveId" clId="{3A712E6F-F232-4DEB-A7D3-12DA1827315A}" dt="2020-06-02T12:44:55.296" v="174" actId="20577"/>
          <ac:spMkLst>
            <pc:docMk/>
            <pc:sldMk cId="28422474" sldId="290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2:46:37.228" v="245" actId="313"/>
        <pc:sldMkLst>
          <pc:docMk/>
          <pc:sldMk cId="3798887014" sldId="291"/>
        </pc:sldMkLst>
        <pc:spChg chg="mod">
          <ac:chgData name="Ineke Graumans" userId="677f35633b0b9a22" providerId="LiveId" clId="{3A712E6F-F232-4DEB-A7D3-12DA1827315A}" dt="2020-06-02T12:46:37.228" v="245" actId="313"/>
          <ac:spMkLst>
            <pc:docMk/>
            <pc:sldMk cId="3798887014" sldId="291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3:05:15.854" v="867" actId="20577"/>
        <pc:sldMkLst>
          <pc:docMk/>
          <pc:sldMk cId="1295156209" sldId="292"/>
        </pc:sldMkLst>
        <pc:spChg chg="mod">
          <ac:chgData name="Ineke Graumans" userId="677f35633b0b9a22" providerId="LiveId" clId="{3A712E6F-F232-4DEB-A7D3-12DA1827315A}" dt="2020-06-02T13:00:15.878" v="601" actId="20577"/>
          <ac:spMkLst>
            <pc:docMk/>
            <pc:sldMk cId="1295156209" sldId="292"/>
            <ac:spMk id="2" creationId="{A9A37AE6-E0A4-4CD8-AAE3-045851E0FD95}"/>
          </ac:spMkLst>
        </pc:spChg>
        <pc:spChg chg="mod">
          <ac:chgData name="Ineke Graumans" userId="677f35633b0b9a22" providerId="LiveId" clId="{3A712E6F-F232-4DEB-A7D3-12DA1827315A}" dt="2020-06-02T13:05:15.854" v="867" actId="20577"/>
          <ac:spMkLst>
            <pc:docMk/>
            <pc:sldMk cId="1295156209" sldId="292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3:05:01.127" v="849" actId="6549"/>
        <pc:sldMkLst>
          <pc:docMk/>
          <pc:sldMk cId="2516097877" sldId="293"/>
        </pc:sldMkLst>
        <pc:spChg chg="mod">
          <ac:chgData name="Ineke Graumans" userId="677f35633b0b9a22" providerId="LiveId" clId="{3A712E6F-F232-4DEB-A7D3-12DA1827315A}" dt="2020-06-02T12:43:55.337" v="156" actId="20577"/>
          <ac:spMkLst>
            <pc:docMk/>
            <pc:sldMk cId="2516097877" sldId="293"/>
            <ac:spMk id="2" creationId="{206C3184-EA7F-4E5C-92EB-864E541FDCF8}"/>
          </ac:spMkLst>
        </pc:spChg>
        <pc:spChg chg="mod">
          <ac:chgData name="Ineke Graumans" userId="677f35633b0b9a22" providerId="LiveId" clId="{3A712E6F-F232-4DEB-A7D3-12DA1827315A}" dt="2020-06-02T13:05:01.127" v="849" actId="6549"/>
          <ac:spMkLst>
            <pc:docMk/>
            <pc:sldMk cId="2516097877" sldId="293"/>
            <ac:spMk id="3" creationId="{69CC62EF-F395-4DAD-8254-0E97E4ED1937}"/>
          </ac:spMkLst>
        </pc:spChg>
      </pc:sldChg>
      <pc:sldChg chg="modSp mod">
        <pc:chgData name="Ineke Graumans" userId="677f35633b0b9a22" providerId="LiveId" clId="{3A712E6F-F232-4DEB-A7D3-12DA1827315A}" dt="2020-06-02T13:05:26.769" v="868" actId="313"/>
        <pc:sldMkLst>
          <pc:docMk/>
          <pc:sldMk cId="2757010514" sldId="294"/>
        </pc:sldMkLst>
        <pc:spChg chg="mod">
          <ac:chgData name="Ineke Graumans" userId="677f35633b0b9a22" providerId="LiveId" clId="{3A712E6F-F232-4DEB-A7D3-12DA1827315A}" dt="2020-06-02T12:58:14.080" v="569" actId="20577"/>
          <ac:spMkLst>
            <pc:docMk/>
            <pc:sldMk cId="2757010514" sldId="294"/>
            <ac:spMk id="2" creationId="{A9A37AE6-E0A4-4CD8-AAE3-045851E0FD95}"/>
          </ac:spMkLst>
        </pc:spChg>
        <pc:spChg chg="mod">
          <ac:chgData name="Ineke Graumans" userId="677f35633b0b9a22" providerId="LiveId" clId="{3A712E6F-F232-4DEB-A7D3-12DA1827315A}" dt="2020-06-02T13:05:26.769" v="868" actId="313"/>
          <ac:spMkLst>
            <pc:docMk/>
            <pc:sldMk cId="2757010514" sldId="294"/>
            <ac:spMk id="3" creationId="{F75A9CFA-BE9E-48BF-95EE-25272EBF0EDF}"/>
          </ac:spMkLst>
        </pc:spChg>
      </pc:sldChg>
      <pc:sldChg chg="modSp">
        <pc:chgData name="Ineke Graumans" userId="677f35633b0b9a22" providerId="LiveId" clId="{3A712E6F-F232-4DEB-A7D3-12DA1827315A}" dt="2020-06-02T13:05:42.517" v="869"/>
        <pc:sldMkLst>
          <pc:docMk/>
          <pc:sldMk cId="3624795345" sldId="295"/>
        </pc:sldMkLst>
        <pc:spChg chg="mod">
          <ac:chgData name="Ineke Graumans" userId="677f35633b0b9a22" providerId="LiveId" clId="{3A712E6F-F232-4DEB-A7D3-12DA1827315A}" dt="2020-06-02T13:05:42.517" v="869"/>
          <ac:spMkLst>
            <pc:docMk/>
            <pc:sldMk cId="3624795345" sldId="295"/>
            <ac:spMk id="2" creationId="{A9A37AE6-E0A4-4CD8-AAE3-045851E0FD95}"/>
          </ac:spMkLst>
        </pc:spChg>
      </pc:sldChg>
      <pc:sldChg chg="modSp mod">
        <pc:chgData name="Ineke Graumans" userId="677f35633b0b9a22" providerId="LiveId" clId="{3A712E6F-F232-4DEB-A7D3-12DA1827315A}" dt="2020-06-02T13:18:09.355" v="1106" actId="404"/>
        <pc:sldMkLst>
          <pc:docMk/>
          <pc:sldMk cId="3458352419" sldId="296"/>
        </pc:sldMkLst>
        <pc:spChg chg="mod">
          <ac:chgData name="Ineke Graumans" userId="677f35633b0b9a22" providerId="LiveId" clId="{3A712E6F-F232-4DEB-A7D3-12DA1827315A}" dt="2020-06-02T13:18:09.355" v="1106" actId="404"/>
          <ac:spMkLst>
            <pc:docMk/>
            <pc:sldMk cId="3458352419" sldId="296"/>
            <ac:spMk id="2" creationId="{A9A37AE6-E0A4-4CD8-AAE3-045851E0FD95}"/>
          </ac:spMkLst>
        </pc:spChg>
      </pc:sldChg>
      <pc:sldChg chg="modSp mod">
        <pc:chgData name="Ineke Graumans" userId="677f35633b0b9a22" providerId="LiveId" clId="{3A712E6F-F232-4DEB-A7D3-12DA1827315A}" dt="2020-06-02T13:22:04.429" v="1182" actId="20577"/>
        <pc:sldMkLst>
          <pc:docMk/>
          <pc:sldMk cId="3536746402" sldId="297"/>
        </pc:sldMkLst>
        <pc:spChg chg="mod">
          <ac:chgData name="Ineke Graumans" userId="677f35633b0b9a22" providerId="LiveId" clId="{3A712E6F-F232-4DEB-A7D3-12DA1827315A}" dt="2020-06-02T13:22:04.429" v="1182" actId="20577"/>
          <ac:spMkLst>
            <pc:docMk/>
            <pc:sldMk cId="3536746402" sldId="297"/>
            <ac:spMk id="2" creationId="{37DE975D-0410-4A2F-ACA9-825B60FFE996}"/>
          </ac:spMkLst>
        </pc:spChg>
      </pc:sldChg>
      <pc:sldChg chg="modSp mod">
        <pc:chgData name="Ineke Graumans" userId="677f35633b0b9a22" providerId="LiveId" clId="{3A712E6F-F232-4DEB-A7D3-12DA1827315A}" dt="2020-06-02T13:09:20.660" v="912" actId="113"/>
        <pc:sldMkLst>
          <pc:docMk/>
          <pc:sldMk cId="2817721546" sldId="306"/>
        </pc:sldMkLst>
        <pc:spChg chg="mod">
          <ac:chgData name="Ineke Graumans" userId="677f35633b0b9a22" providerId="LiveId" clId="{3A712E6F-F232-4DEB-A7D3-12DA1827315A}" dt="2020-06-02T13:08:21.662" v="898" actId="21"/>
          <ac:spMkLst>
            <pc:docMk/>
            <pc:sldMk cId="2817721546" sldId="306"/>
            <ac:spMk id="2" creationId="{A9A37AE6-E0A4-4CD8-AAE3-045851E0FD95}"/>
          </ac:spMkLst>
        </pc:spChg>
        <pc:spChg chg="mod">
          <ac:chgData name="Ineke Graumans" userId="677f35633b0b9a22" providerId="LiveId" clId="{3A712E6F-F232-4DEB-A7D3-12DA1827315A}" dt="2020-06-02T13:09:20.660" v="912" actId="113"/>
          <ac:spMkLst>
            <pc:docMk/>
            <pc:sldMk cId="2817721546" sldId="306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3:12:03.384" v="922" actId="404"/>
        <pc:sldMkLst>
          <pc:docMk/>
          <pc:sldMk cId="4221443699" sldId="307"/>
        </pc:sldMkLst>
        <pc:spChg chg="mod">
          <ac:chgData name="Ineke Graumans" userId="677f35633b0b9a22" providerId="LiveId" clId="{3A712E6F-F232-4DEB-A7D3-12DA1827315A}" dt="2020-06-02T13:12:03.384" v="922" actId="404"/>
          <ac:spMkLst>
            <pc:docMk/>
            <pc:sldMk cId="4221443699" sldId="307"/>
            <ac:spMk id="2" creationId="{A9A37AE6-E0A4-4CD8-AAE3-045851E0FD95}"/>
          </ac:spMkLst>
        </pc:spChg>
        <pc:spChg chg="mod">
          <ac:chgData name="Ineke Graumans" userId="677f35633b0b9a22" providerId="LiveId" clId="{3A712E6F-F232-4DEB-A7D3-12DA1827315A}" dt="2020-06-02T13:09:45.607" v="915" actId="20577"/>
          <ac:spMkLst>
            <pc:docMk/>
            <pc:sldMk cId="4221443699" sldId="307"/>
            <ac:spMk id="3" creationId="{F75A9CFA-BE9E-48BF-95EE-25272EBF0EDF}"/>
          </ac:spMkLst>
        </pc:spChg>
      </pc:sldChg>
      <pc:sldChg chg="modSp mod">
        <pc:chgData name="Ineke Graumans" userId="677f35633b0b9a22" providerId="LiveId" clId="{3A712E6F-F232-4DEB-A7D3-12DA1827315A}" dt="2020-06-02T13:22:22.247" v="1185"/>
        <pc:sldMkLst>
          <pc:docMk/>
          <pc:sldMk cId="4151484121" sldId="308"/>
        </pc:sldMkLst>
        <pc:spChg chg="mod">
          <ac:chgData name="Ineke Graumans" userId="677f35633b0b9a22" providerId="LiveId" clId="{3A712E6F-F232-4DEB-A7D3-12DA1827315A}" dt="2020-06-02T13:22:22.247" v="1185"/>
          <ac:spMkLst>
            <pc:docMk/>
            <pc:sldMk cId="4151484121" sldId="308"/>
            <ac:spMk id="2" creationId="{37DE975D-0410-4A2F-ACA9-825B60FFE996}"/>
          </ac:spMkLst>
        </pc:spChg>
      </pc:sldChg>
      <pc:sldChg chg="modSp new mod">
        <pc:chgData name="Ineke Graumans" userId="677f35633b0b9a22" providerId="LiveId" clId="{3A712E6F-F232-4DEB-A7D3-12DA1827315A}" dt="2020-06-02T12:48:11.726" v="279" actId="20577"/>
        <pc:sldMkLst>
          <pc:docMk/>
          <pc:sldMk cId="2084547958" sldId="309"/>
        </pc:sldMkLst>
        <pc:spChg chg="mod">
          <ac:chgData name="Ineke Graumans" userId="677f35633b0b9a22" providerId="LiveId" clId="{3A712E6F-F232-4DEB-A7D3-12DA1827315A}" dt="2020-06-02T12:48:11.726" v="279" actId="20577"/>
          <ac:spMkLst>
            <pc:docMk/>
            <pc:sldMk cId="2084547958" sldId="309"/>
            <ac:spMk id="3" creationId="{879B4D65-1ECD-41B4-A3C0-813AAC1D6A47}"/>
          </ac:spMkLst>
        </pc:spChg>
      </pc:sldChg>
      <pc:sldChg chg="modSp new mod ord">
        <pc:chgData name="Ineke Graumans" userId="677f35633b0b9a22" providerId="LiveId" clId="{3A712E6F-F232-4DEB-A7D3-12DA1827315A}" dt="2020-06-02T13:17:41.757" v="1102" actId="20577"/>
        <pc:sldMkLst>
          <pc:docMk/>
          <pc:sldMk cId="391010953" sldId="310"/>
        </pc:sldMkLst>
        <pc:spChg chg="mod">
          <ac:chgData name="Ineke Graumans" userId="677f35633b0b9a22" providerId="LiveId" clId="{3A712E6F-F232-4DEB-A7D3-12DA1827315A}" dt="2020-06-02T13:17:18.604" v="1019" actId="20577"/>
          <ac:spMkLst>
            <pc:docMk/>
            <pc:sldMk cId="391010953" sldId="310"/>
            <ac:spMk id="2" creationId="{C61F8C88-196D-43BD-AD85-B28B7EBED070}"/>
          </ac:spMkLst>
        </pc:spChg>
        <pc:spChg chg="mod">
          <ac:chgData name="Ineke Graumans" userId="677f35633b0b9a22" providerId="LiveId" clId="{3A712E6F-F232-4DEB-A7D3-12DA1827315A}" dt="2020-06-02T13:17:41.757" v="1102" actId="20577"/>
          <ac:spMkLst>
            <pc:docMk/>
            <pc:sldMk cId="391010953" sldId="310"/>
            <ac:spMk id="3" creationId="{3F40A183-4B17-4E67-8E18-DAB9FA246641}"/>
          </ac:spMkLst>
        </pc:spChg>
      </pc:sldChg>
      <pc:sldChg chg="modSp new mod">
        <pc:chgData name="Ineke Graumans" userId="677f35633b0b9a22" providerId="LiveId" clId="{3A712E6F-F232-4DEB-A7D3-12DA1827315A}" dt="2020-06-02T13:26:08.317" v="1268" actId="20577"/>
        <pc:sldMkLst>
          <pc:docMk/>
          <pc:sldMk cId="3181035825" sldId="311"/>
        </pc:sldMkLst>
        <pc:spChg chg="mod">
          <ac:chgData name="Ineke Graumans" userId="677f35633b0b9a22" providerId="LiveId" clId="{3A712E6F-F232-4DEB-A7D3-12DA1827315A}" dt="2020-06-02T13:24:23.222" v="1220" actId="20577"/>
          <ac:spMkLst>
            <pc:docMk/>
            <pc:sldMk cId="3181035825" sldId="311"/>
            <ac:spMk id="2" creationId="{E6C398B1-8E1B-4A66-9D34-3B687A9052BE}"/>
          </ac:spMkLst>
        </pc:spChg>
        <pc:spChg chg="mod">
          <ac:chgData name="Ineke Graumans" userId="677f35633b0b9a22" providerId="LiveId" clId="{3A712E6F-F232-4DEB-A7D3-12DA1827315A}" dt="2020-06-02T13:26:08.317" v="1268" actId="20577"/>
          <ac:spMkLst>
            <pc:docMk/>
            <pc:sldMk cId="3181035825" sldId="311"/>
            <ac:spMk id="3" creationId="{6806DE89-6AF7-4E74-BC17-10D663F03F58}"/>
          </ac:spMkLst>
        </pc:spChg>
      </pc:sldChg>
    </pc:docChg>
  </pc:docChgLst>
  <pc:docChgLst>
    <pc:chgData name="Ineke Graumans" userId="677f35633b0b9a22" providerId="Windows Live" clId="Web-{F5AF2252-1062-4097-ACC8-182EBEA5736F}"/>
    <pc:docChg chg="addSld delSld modSld sldOrd modSection">
      <pc:chgData name="Ineke Graumans" userId="677f35633b0b9a22" providerId="Windows Live" clId="Web-{F5AF2252-1062-4097-ACC8-182EBEA5736F}" dt="2020-06-03T11:09:36.226" v="3371" actId="20577"/>
      <pc:docMkLst>
        <pc:docMk/>
      </pc:docMkLst>
      <pc:sldChg chg="del">
        <pc:chgData name="Ineke Graumans" userId="677f35633b0b9a22" providerId="Windows Live" clId="Web-{F5AF2252-1062-4097-ACC8-182EBEA5736F}" dt="2020-06-03T08:46:43.387" v="7"/>
        <pc:sldMkLst>
          <pc:docMk/>
          <pc:sldMk cId="383592166" sldId="258"/>
        </pc:sldMkLst>
      </pc:sldChg>
      <pc:sldChg chg="del">
        <pc:chgData name="Ineke Graumans" userId="677f35633b0b9a22" providerId="Windows Live" clId="Web-{F5AF2252-1062-4097-ACC8-182EBEA5736F}" dt="2020-06-03T08:46:43.387" v="6"/>
        <pc:sldMkLst>
          <pc:docMk/>
          <pc:sldMk cId="2618545512" sldId="259"/>
        </pc:sldMkLst>
      </pc:sldChg>
      <pc:sldChg chg="del">
        <pc:chgData name="Ineke Graumans" userId="677f35633b0b9a22" providerId="Windows Live" clId="Web-{F5AF2252-1062-4097-ACC8-182EBEA5736F}" dt="2020-06-03T08:46:43.387" v="5"/>
        <pc:sldMkLst>
          <pc:docMk/>
          <pc:sldMk cId="3184952846" sldId="260"/>
        </pc:sldMkLst>
      </pc:sldChg>
      <pc:sldChg chg="del">
        <pc:chgData name="Ineke Graumans" userId="677f35633b0b9a22" providerId="Windows Live" clId="Web-{F5AF2252-1062-4097-ACC8-182EBEA5736F}" dt="2020-06-03T08:46:43.387" v="4"/>
        <pc:sldMkLst>
          <pc:docMk/>
          <pc:sldMk cId="82414005" sldId="261"/>
        </pc:sldMkLst>
      </pc:sldChg>
      <pc:sldChg chg="del">
        <pc:chgData name="Ineke Graumans" userId="677f35633b0b9a22" providerId="Windows Live" clId="Web-{F5AF2252-1062-4097-ACC8-182EBEA5736F}" dt="2020-06-03T08:46:43.387" v="3"/>
        <pc:sldMkLst>
          <pc:docMk/>
          <pc:sldMk cId="1980606202" sldId="262"/>
        </pc:sldMkLst>
      </pc:sldChg>
      <pc:sldChg chg="del">
        <pc:chgData name="Ineke Graumans" userId="677f35633b0b9a22" providerId="Windows Live" clId="Web-{F5AF2252-1062-4097-ACC8-182EBEA5736F}" dt="2020-06-03T08:46:43.403" v="8"/>
        <pc:sldMkLst>
          <pc:docMk/>
          <pc:sldMk cId="1071334221" sldId="271"/>
        </pc:sldMkLst>
      </pc:sldChg>
      <pc:sldChg chg="del">
        <pc:chgData name="Ineke Graumans" userId="677f35633b0b9a22" providerId="Windows Live" clId="Web-{F5AF2252-1062-4097-ACC8-182EBEA5736F}" dt="2020-06-03T08:46:43.387" v="2"/>
        <pc:sldMkLst>
          <pc:docMk/>
          <pc:sldMk cId="1062962233" sldId="279"/>
        </pc:sldMkLst>
      </pc:sldChg>
      <pc:sldChg chg="del">
        <pc:chgData name="Ineke Graumans" userId="677f35633b0b9a22" providerId="Windows Live" clId="Web-{F5AF2252-1062-4097-ACC8-182EBEA5736F}" dt="2020-06-03T08:46:43.387" v="1"/>
        <pc:sldMkLst>
          <pc:docMk/>
          <pc:sldMk cId="3520471439" sldId="282"/>
        </pc:sldMkLst>
      </pc:sldChg>
      <pc:sldChg chg="del">
        <pc:chgData name="Ineke Graumans" userId="677f35633b0b9a22" providerId="Windows Live" clId="Web-{F5AF2252-1062-4097-ACC8-182EBEA5736F}" dt="2020-06-03T08:46:43.387" v="0"/>
        <pc:sldMkLst>
          <pc:docMk/>
          <pc:sldMk cId="1184522498" sldId="283"/>
        </pc:sldMkLst>
      </pc:sldChg>
      <pc:sldChg chg="del">
        <pc:chgData name="Ineke Graumans" userId="677f35633b0b9a22" providerId="Windows Live" clId="Web-{F5AF2252-1062-4097-ACC8-182EBEA5736F}" dt="2020-06-03T08:48:32.935" v="10"/>
        <pc:sldMkLst>
          <pc:docMk/>
          <pc:sldMk cId="2710534616" sldId="286"/>
        </pc:sldMkLst>
      </pc:sldChg>
      <pc:sldChg chg="del">
        <pc:chgData name="Ineke Graumans" userId="677f35633b0b9a22" providerId="Windows Live" clId="Web-{F5AF2252-1062-4097-ACC8-182EBEA5736F}" dt="2020-06-03T08:49:07.092" v="11"/>
        <pc:sldMkLst>
          <pc:docMk/>
          <pc:sldMk cId="28422474" sldId="290"/>
        </pc:sldMkLst>
      </pc:sldChg>
      <pc:sldChg chg="del">
        <pc:chgData name="Ineke Graumans" userId="677f35633b0b9a22" providerId="Windows Live" clId="Web-{F5AF2252-1062-4097-ACC8-182EBEA5736F}" dt="2020-06-03T08:50:01.483" v="12"/>
        <pc:sldMkLst>
          <pc:docMk/>
          <pc:sldMk cId="3798887014" sldId="291"/>
        </pc:sldMkLst>
      </pc:sldChg>
      <pc:sldChg chg="modSp del">
        <pc:chgData name="Ineke Graumans" userId="677f35633b0b9a22" providerId="Windows Live" clId="Web-{F5AF2252-1062-4097-ACC8-182EBEA5736F}" dt="2020-06-03T08:51:16.172" v="16"/>
        <pc:sldMkLst>
          <pc:docMk/>
          <pc:sldMk cId="1295156209" sldId="292"/>
        </pc:sldMkLst>
        <pc:spChg chg="mod">
          <ac:chgData name="Ineke Graumans" userId="677f35633b0b9a22" providerId="Windows Live" clId="Web-{F5AF2252-1062-4097-ACC8-182EBEA5736F}" dt="2020-06-03T08:50:18.906" v="14" actId="20577"/>
          <ac:spMkLst>
            <pc:docMk/>
            <pc:sldMk cId="1295156209" sldId="292"/>
            <ac:spMk id="3" creationId="{F75A9CFA-BE9E-48BF-95EE-25272EBF0EDF}"/>
          </ac:spMkLst>
        </pc:spChg>
      </pc:sldChg>
      <pc:sldChg chg="modSp">
        <pc:chgData name="Ineke Graumans" userId="677f35633b0b9a22" providerId="Windows Live" clId="Web-{F5AF2252-1062-4097-ACC8-182EBEA5736F}" dt="2020-06-03T09:17:08.521" v="306" actId="20577"/>
        <pc:sldMkLst>
          <pc:docMk/>
          <pc:sldMk cId="2516097877" sldId="293"/>
        </pc:sldMkLst>
        <pc:spChg chg="mod">
          <ac:chgData name="Ineke Graumans" userId="677f35633b0b9a22" providerId="Windows Live" clId="Web-{F5AF2252-1062-4097-ACC8-182EBEA5736F}" dt="2020-06-03T09:17:08.521" v="306" actId="20577"/>
          <ac:spMkLst>
            <pc:docMk/>
            <pc:sldMk cId="2516097877" sldId="293"/>
            <ac:spMk id="2" creationId="{206C3184-EA7F-4E5C-92EB-864E541FDCF8}"/>
          </ac:spMkLst>
        </pc:spChg>
        <pc:spChg chg="mod">
          <ac:chgData name="Ineke Graumans" userId="677f35633b0b9a22" providerId="Windows Live" clId="Web-{F5AF2252-1062-4097-ACC8-182EBEA5736F}" dt="2020-06-03T09:16:23.770" v="293" actId="20577"/>
          <ac:spMkLst>
            <pc:docMk/>
            <pc:sldMk cId="2516097877" sldId="293"/>
            <ac:spMk id="3" creationId="{69CC62EF-F395-4DAD-8254-0E97E4ED1937}"/>
          </ac:spMkLst>
        </pc:spChg>
      </pc:sldChg>
      <pc:sldChg chg="del">
        <pc:chgData name="Ineke Graumans" userId="677f35633b0b9a22" providerId="Windows Live" clId="Web-{F5AF2252-1062-4097-ACC8-182EBEA5736F}" dt="2020-06-03T08:51:54.469" v="17"/>
        <pc:sldMkLst>
          <pc:docMk/>
          <pc:sldMk cId="2757010514" sldId="294"/>
        </pc:sldMkLst>
      </pc:sldChg>
      <pc:sldChg chg="del">
        <pc:chgData name="Ineke Graumans" userId="677f35633b0b9a22" providerId="Windows Live" clId="Web-{F5AF2252-1062-4097-ACC8-182EBEA5736F}" dt="2020-06-03T08:52:25.314" v="18"/>
        <pc:sldMkLst>
          <pc:docMk/>
          <pc:sldMk cId="3624795345" sldId="295"/>
        </pc:sldMkLst>
      </pc:sldChg>
      <pc:sldChg chg="del">
        <pc:chgData name="Ineke Graumans" userId="677f35633b0b9a22" providerId="Windows Live" clId="Web-{F5AF2252-1062-4097-ACC8-182EBEA5736F}" dt="2020-06-03T09:11:32.454" v="252"/>
        <pc:sldMkLst>
          <pc:docMk/>
          <pc:sldMk cId="3458352419" sldId="296"/>
        </pc:sldMkLst>
      </pc:sldChg>
      <pc:sldChg chg="del">
        <pc:chgData name="Ineke Graumans" userId="677f35633b0b9a22" providerId="Windows Live" clId="Web-{F5AF2252-1062-4097-ACC8-182EBEA5736F}" dt="2020-06-03T08:58:30.568" v="21"/>
        <pc:sldMkLst>
          <pc:docMk/>
          <pc:sldMk cId="3536746402" sldId="297"/>
        </pc:sldMkLst>
      </pc:sldChg>
      <pc:sldChg chg="del">
        <pc:chgData name="Ineke Graumans" userId="677f35633b0b9a22" providerId="Windows Live" clId="Web-{F5AF2252-1062-4097-ACC8-182EBEA5736F}" dt="2020-06-03T09:12:01.876" v="257"/>
        <pc:sldMkLst>
          <pc:docMk/>
          <pc:sldMk cId="4236432239" sldId="298"/>
        </pc:sldMkLst>
      </pc:sldChg>
      <pc:sldChg chg="del">
        <pc:chgData name="Ineke Graumans" userId="677f35633b0b9a22" providerId="Windows Live" clId="Web-{F5AF2252-1062-4097-ACC8-182EBEA5736F}" dt="2020-06-03T09:12:26.986" v="262"/>
        <pc:sldMkLst>
          <pc:docMk/>
          <pc:sldMk cId="3916509971" sldId="299"/>
        </pc:sldMkLst>
      </pc:sldChg>
      <pc:sldChg chg="del">
        <pc:chgData name="Ineke Graumans" userId="677f35633b0b9a22" providerId="Windows Live" clId="Web-{F5AF2252-1062-4097-ACC8-182EBEA5736F}" dt="2020-06-03T09:13:02.489" v="267"/>
        <pc:sldMkLst>
          <pc:docMk/>
          <pc:sldMk cId="2721866064" sldId="300"/>
        </pc:sldMkLst>
      </pc:sldChg>
      <pc:sldChg chg="del">
        <pc:chgData name="Ineke Graumans" userId="677f35633b0b9a22" providerId="Windows Live" clId="Web-{F5AF2252-1062-4097-ACC8-182EBEA5736F}" dt="2020-06-03T09:13:30.456" v="272"/>
        <pc:sldMkLst>
          <pc:docMk/>
          <pc:sldMk cId="2679814320" sldId="301"/>
        </pc:sldMkLst>
      </pc:sldChg>
      <pc:sldChg chg="del">
        <pc:chgData name="Ineke Graumans" userId="677f35633b0b9a22" providerId="Windows Live" clId="Web-{F5AF2252-1062-4097-ACC8-182EBEA5736F}" dt="2020-06-03T09:14:05.378" v="277"/>
        <pc:sldMkLst>
          <pc:docMk/>
          <pc:sldMk cId="4040793278" sldId="302"/>
        </pc:sldMkLst>
      </pc:sldChg>
      <pc:sldChg chg="del">
        <pc:chgData name="Ineke Graumans" userId="677f35633b0b9a22" providerId="Windows Live" clId="Web-{F5AF2252-1062-4097-ACC8-182EBEA5736F}" dt="2020-06-03T09:14:59.035" v="282"/>
        <pc:sldMkLst>
          <pc:docMk/>
          <pc:sldMk cId="685485990" sldId="303"/>
        </pc:sldMkLst>
      </pc:sldChg>
      <pc:sldChg chg="del">
        <pc:chgData name="Ineke Graumans" userId="677f35633b0b9a22" providerId="Windows Live" clId="Web-{F5AF2252-1062-4097-ACC8-182EBEA5736F}" dt="2020-06-03T09:15:30.926" v="287"/>
        <pc:sldMkLst>
          <pc:docMk/>
          <pc:sldMk cId="1827042793" sldId="304"/>
        </pc:sldMkLst>
      </pc:sldChg>
      <pc:sldChg chg="del">
        <pc:chgData name="Ineke Graumans" userId="677f35633b0b9a22" providerId="Windows Live" clId="Web-{F5AF2252-1062-4097-ACC8-182EBEA5736F}" dt="2020-06-03T09:15:55.254" v="292"/>
        <pc:sldMkLst>
          <pc:docMk/>
          <pc:sldMk cId="1002965652" sldId="305"/>
        </pc:sldMkLst>
      </pc:sldChg>
      <pc:sldChg chg="del">
        <pc:chgData name="Ineke Graumans" userId="677f35633b0b9a22" providerId="Windows Live" clId="Web-{F5AF2252-1062-4097-ACC8-182EBEA5736F}" dt="2020-06-03T08:53:10.689" v="19"/>
        <pc:sldMkLst>
          <pc:docMk/>
          <pc:sldMk cId="2817721546" sldId="306"/>
        </pc:sldMkLst>
      </pc:sldChg>
      <pc:sldChg chg="del">
        <pc:chgData name="Ineke Graumans" userId="677f35633b0b9a22" providerId="Windows Live" clId="Web-{F5AF2252-1062-4097-ACC8-182EBEA5736F}" dt="2020-06-03T08:53:42.190" v="20"/>
        <pc:sldMkLst>
          <pc:docMk/>
          <pc:sldMk cId="4221443699" sldId="307"/>
        </pc:sldMkLst>
      </pc:sldChg>
      <pc:sldChg chg="del">
        <pc:chgData name="Ineke Graumans" userId="677f35633b0b9a22" providerId="Windows Live" clId="Web-{F5AF2252-1062-4097-ACC8-182EBEA5736F}" dt="2020-06-03T08:59:02.553" v="22"/>
        <pc:sldMkLst>
          <pc:docMk/>
          <pc:sldMk cId="4151484121" sldId="308"/>
        </pc:sldMkLst>
      </pc:sldChg>
      <pc:sldChg chg="del">
        <pc:chgData name="Ineke Graumans" userId="677f35633b0b9a22" providerId="Windows Live" clId="Web-{F5AF2252-1062-4097-ACC8-182EBEA5736F}" dt="2020-06-03T08:46:43.403" v="9"/>
        <pc:sldMkLst>
          <pc:docMk/>
          <pc:sldMk cId="2084547958" sldId="309"/>
        </pc:sldMkLst>
      </pc:sldChg>
      <pc:sldChg chg="modSp">
        <pc:chgData name="Ineke Graumans" userId="677f35633b0b9a22" providerId="Windows Live" clId="Web-{F5AF2252-1062-4097-ACC8-182EBEA5736F}" dt="2020-06-03T09:05:27.371" v="109" actId="20577"/>
        <pc:sldMkLst>
          <pc:docMk/>
          <pc:sldMk cId="391010953" sldId="310"/>
        </pc:sldMkLst>
        <pc:spChg chg="mod">
          <ac:chgData name="Ineke Graumans" userId="677f35633b0b9a22" providerId="Windows Live" clId="Web-{F5AF2252-1062-4097-ACC8-182EBEA5736F}" dt="2020-06-03T09:05:27.371" v="109" actId="20577"/>
          <ac:spMkLst>
            <pc:docMk/>
            <pc:sldMk cId="391010953" sldId="310"/>
            <ac:spMk id="2" creationId="{C61F8C88-196D-43BD-AD85-B28B7EBED070}"/>
          </ac:spMkLst>
        </pc:spChg>
        <pc:spChg chg="mod">
          <ac:chgData name="Ineke Graumans" userId="677f35633b0b9a22" providerId="Windows Live" clId="Web-{F5AF2252-1062-4097-ACC8-182EBEA5736F}" dt="2020-06-03T09:04:17.401" v="35" actId="20577"/>
          <ac:spMkLst>
            <pc:docMk/>
            <pc:sldMk cId="391010953" sldId="310"/>
            <ac:spMk id="3" creationId="{3F40A183-4B17-4E67-8E18-DAB9FA246641}"/>
          </ac:spMkLst>
        </pc:spChg>
      </pc:sldChg>
      <pc:sldChg chg="modSp">
        <pc:chgData name="Ineke Graumans" userId="677f35633b0b9a22" providerId="Windows Live" clId="Web-{F5AF2252-1062-4097-ACC8-182EBEA5736F}" dt="2020-06-03T09:28:23.546" v="657" actId="20577"/>
        <pc:sldMkLst>
          <pc:docMk/>
          <pc:sldMk cId="3181035825" sldId="311"/>
        </pc:sldMkLst>
        <pc:spChg chg="mod">
          <ac:chgData name="Ineke Graumans" userId="677f35633b0b9a22" providerId="Windows Live" clId="Web-{F5AF2252-1062-4097-ACC8-182EBEA5736F}" dt="2020-06-03T09:07:56.826" v="140" actId="20577"/>
          <ac:spMkLst>
            <pc:docMk/>
            <pc:sldMk cId="3181035825" sldId="311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09:28:23.546" v="657" actId="20577"/>
          <ac:spMkLst>
            <pc:docMk/>
            <pc:sldMk cId="3181035825" sldId="311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09:21:24.040" v="488" actId="20577"/>
        <pc:sldMkLst>
          <pc:docMk/>
          <pc:sldMk cId="4012793677" sldId="312"/>
        </pc:sldMkLst>
        <pc:spChg chg="mod">
          <ac:chgData name="Ineke Graumans" userId="677f35633b0b9a22" providerId="Windows Live" clId="Web-{F5AF2252-1062-4097-ACC8-182EBEA5736F}" dt="2020-06-03T09:07:42.388" v="133" actId="20577"/>
          <ac:spMkLst>
            <pc:docMk/>
            <pc:sldMk cId="4012793677" sldId="312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09:21:24.040" v="488" actId="20577"/>
          <ac:spMkLst>
            <pc:docMk/>
            <pc:sldMk cId="4012793677" sldId="312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10:27:30.868" v="1535" actId="20577"/>
        <pc:sldMkLst>
          <pc:docMk/>
          <pc:sldMk cId="1192984753" sldId="313"/>
        </pc:sldMkLst>
        <pc:spChg chg="mod">
          <ac:chgData name="Ineke Graumans" userId="677f35633b0b9a22" providerId="Windows Live" clId="Web-{F5AF2252-1062-4097-ACC8-182EBEA5736F}" dt="2020-06-03T09:08:26.905" v="157" actId="20577"/>
          <ac:spMkLst>
            <pc:docMk/>
            <pc:sldMk cId="1192984753" sldId="313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0:27:30.868" v="1535" actId="20577"/>
          <ac:spMkLst>
            <pc:docMk/>
            <pc:sldMk cId="1192984753" sldId="313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10:35:14.386" v="1785" actId="20577"/>
        <pc:sldMkLst>
          <pc:docMk/>
          <pc:sldMk cId="526636477" sldId="314"/>
        </pc:sldMkLst>
        <pc:spChg chg="mod">
          <ac:chgData name="Ineke Graumans" userId="677f35633b0b9a22" providerId="Windows Live" clId="Web-{F5AF2252-1062-4097-ACC8-182EBEA5736F}" dt="2020-06-03T09:08:59.530" v="168" actId="20577"/>
          <ac:spMkLst>
            <pc:docMk/>
            <pc:sldMk cId="526636477" sldId="314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0:35:14.386" v="1785" actId="20577"/>
          <ac:spMkLst>
            <pc:docMk/>
            <pc:sldMk cId="526636477" sldId="314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10:41:19.076" v="1909" actId="20577"/>
        <pc:sldMkLst>
          <pc:docMk/>
          <pc:sldMk cId="2625280279" sldId="315"/>
        </pc:sldMkLst>
        <pc:spChg chg="mod">
          <ac:chgData name="Ineke Graumans" userId="677f35633b0b9a22" providerId="Windows Live" clId="Web-{F5AF2252-1062-4097-ACC8-182EBEA5736F}" dt="2020-06-03T09:09:21.640" v="180" actId="20577"/>
          <ac:spMkLst>
            <pc:docMk/>
            <pc:sldMk cId="2625280279" sldId="315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0:41:19.076" v="1909" actId="20577"/>
          <ac:spMkLst>
            <pc:docMk/>
            <pc:sldMk cId="2625280279" sldId="315"/>
            <ac:spMk id="3" creationId="{6806DE89-6AF7-4E74-BC17-10D663F03F58}"/>
          </ac:spMkLst>
        </pc:spChg>
      </pc:sldChg>
      <pc:sldChg chg="modSp add replId">
        <pc:chgData name="Ineke Graumans" userId="677f35633b0b9a22" providerId="Windows Live" clId="Web-{F5AF2252-1062-4097-ACC8-182EBEA5736F}" dt="2020-06-03T10:49:35.735" v="2303" actId="20577"/>
        <pc:sldMkLst>
          <pc:docMk/>
          <pc:sldMk cId="1876188779" sldId="316"/>
        </pc:sldMkLst>
        <pc:spChg chg="mod">
          <ac:chgData name="Ineke Graumans" userId="677f35633b0b9a22" providerId="Windows Live" clId="Web-{F5AF2252-1062-4097-ACC8-182EBEA5736F}" dt="2020-06-03T09:09:38.453" v="192" actId="20577"/>
          <ac:spMkLst>
            <pc:docMk/>
            <pc:sldMk cId="1876188779" sldId="316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0:49:35.735" v="2303" actId="20577"/>
          <ac:spMkLst>
            <pc:docMk/>
            <pc:sldMk cId="1876188779" sldId="316"/>
            <ac:spMk id="3" creationId="{6806DE89-6AF7-4E74-BC17-10D663F03F58}"/>
          </ac:spMkLst>
        </pc:spChg>
      </pc:sldChg>
      <pc:sldChg chg="modSp add replId">
        <pc:chgData name="Ineke Graumans" userId="677f35633b0b9a22" providerId="Windows Live" clId="Web-{F5AF2252-1062-4097-ACC8-182EBEA5736F}" dt="2020-06-03T10:58:01.050" v="2768" actId="20577"/>
        <pc:sldMkLst>
          <pc:docMk/>
          <pc:sldMk cId="3172512247" sldId="317"/>
        </pc:sldMkLst>
        <pc:spChg chg="mod">
          <ac:chgData name="Ineke Graumans" userId="677f35633b0b9a22" providerId="Windows Live" clId="Web-{F5AF2252-1062-4097-ACC8-182EBEA5736F}" dt="2020-06-03T09:09:55.468" v="204" actId="20577"/>
          <ac:spMkLst>
            <pc:docMk/>
            <pc:sldMk cId="3172512247" sldId="317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0:58:01.050" v="2768" actId="20577"/>
          <ac:spMkLst>
            <pc:docMk/>
            <pc:sldMk cId="3172512247" sldId="317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11:05:03.209" v="3184" actId="20577"/>
        <pc:sldMkLst>
          <pc:docMk/>
          <pc:sldMk cId="4105046212" sldId="318"/>
        </pc:sldMkLst>
        <pc:spChg chg="mod">
          <ac:chgData name="Ineke Graumans" userId="677f35633b0b9a22" providerId="Windows Live" clId="Web-{F5AF2252-1062-4097-ACC8-182EBEA5736F}" dt="2020-06-03T09:10:31.203" v="230" actId="20577"/>
          <ac:spMkLst>
            <pc:docMk/>
            <pc:sldMk cId="4105046212" sldId="318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1:05:03.209" v="3184" actId="20577"/>
          <ac:spMkLst>
            <pc:docMk/>
            <pc:sldMk cId="4105046212" sldId="318"/>
            <ac:spMk id="3" creationId="{6806DE89-6AF7-4E74-BC17-10D663F03F58}"/>
          </ac:spMkLst>
        </pc:spChg>
      </pc:sldChg>
      <pc:sldChg chg="modSp add ord replId">
        <pc:chgData name="Ineke Graumans" userId="677f35633b0b9a22" providerId="Windows Live" clId="Web-{F5AF2252-1062-4097-ACC8-182EBEA5736F}" dt="2020-06-03T11:09:34.929" v="3369" actId="20577"/>
        <pc:sldMkLst>
          <pc:docMk/>
          <pc:sldMk cId="2749922152" sldId="319"/>
        </pc:sldMkLst>
        <pc:spChg chg="mod">
          <ac:chgData name="Ineke Graumans" userId="677f35633b0b9a22" providerId="Windows Live" clId="Web-{F5AF2252-1062-4097-ACC8-182EBEA5736F}" dt="2020-06-03T09:10:43.375" v="243" actId="20577"/>
          <ac:spMkLst>
            <pc:docMk/>
            <pc:sldMk cId="2749922152" sldId="319"/>
            <ac:spMk id="2" creationId="{E6C398B1-8E1B-4A66-9D34-3B687A9052BE}"/>
          </ac:spMkLst>
        </pc:spChg>
        <pc:spChg chg="mod">
          <ac:chgData name="Ineke Graumans" userId="677f35633b0b9a22" providerId="Windows Live" clId="Web-{F5AF2252-1062-4097-ACC8-182EBEA5736F}" dt="2020-06-03T11:09:34.929" v="3369" actId="20577"/>
          <ac:spMkLst>
            <pc:docMk/>
            <pc:sldMk cId="2749922152" sldId="319"/>
            <ac:spMk id="3" creationId="{6806DE89-6AF7-4E74-BC17-10D663F03F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E590-60D0-4049-9B81-2B2FC9D27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9FB2C-A791-914B-A7E9-75207C2CD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D294-C6AA-8F44-856D-FEC06C8E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049B3-F84E-2B4B-96DF-52DC26A5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43A05-1A71-FD48-8AFD-DD22F7E5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477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F40E-5A39-8F4E-909A-FED72B0F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B9978-A0F1-B040-9909-4DAF8EBD7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2690-B17E-274D-8D1A-E75AB6EA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DCD0-C774-1C48-AABC-DF7FA491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F4EFA-655B-0048-A34C-4B005095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01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E54BD7-F6DD-A14E-A234-725D8ED56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83650-83D9-3A48-9D61-FE98E886B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5DB9-5C5D-BF4B-98C5-0D0E3B1D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89CE5-31BF-DF47-9F45-E4D192A8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4964-6916-AE4C-8574-5431C5D6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037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1097-21A2-8148-A1E7-227349AB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5E8B-7135-B342-BE5E-1E23095C7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AD44F-A981-C74B-B00B-E50D5895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0B118-3DD9-B94D-808E-2F38E494A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BABE-A6CE-2242-BE93-E27DC9E8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012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A7464-444E-BA43-A410-853AA773C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C21A-34D5-A24B-BF5A-E5DA1D224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3C4F-E81F-764A-9347-48CBA0A4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866F-1696-CA4C-92FA-8D479FD5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A08CE-A3BF-1A4E-AE32-FCDF6489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390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4ADF-7F44-3144-BCF9-3C25072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1271-0C50-F940-8A1A-1BF4F26EF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4FA75-8D15-A642-B144-44F71E76A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DCA7A-E216-3A46-B3EB-25D80E7C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E80BC-599D-4646-A6E1-CBF0CEA3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53495-D829-834B-9A13-79D3932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154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93286-F84D-D141-9429-4F940315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02BE-4E81-2F4C-8065-E3EE326B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B4E47-EE91-204F-AF18-1858D04AD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9BF631-D41A-2F4B-9C1C-45C566E1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F35AA-1DCD-3C4A-85E4-C2B16CB0F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873D3-9A13-1149-B546-8B68A8D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6C233-72A9-F244-B658-FD0F34A2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0B4CF-6254-F448-8876-9DCA899F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662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3EF6-90EB-7C4D-B314-B166A329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9DF71-B50B-684D-A2FC-7D1F7CD9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AE222-DCF7-D444-B739-645C7AD4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8A006-887F-9244-86FA-5CA33532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362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D15B8-0435-1740-AA0F-3A615BAF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83149-0B0A-1545-B131-821DFA6C5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9AE50-68B7-C748-8FF0-4D76BC62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97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570E-07DE-F24B-9BED-C3BC8116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931C-C284-FC4B-B2F9-EE2C3654C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98671-1E59-7146-AB9A-03ED2966F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48E98-703F-8E44-B011-54204899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CC75F-8E08-1546-8056-B0236164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2FBCA-CD4E-F148-93D7-A85C05A4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3821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52E28-1DC2-5344-ABBE-6D1A1F96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F005F-ABAE-7B4E-9837-25F39B25D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2D0A6-56A8-0B4E-9C07-94E14E7C5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DF2E5-15C3-CB4A-B0F1-756D5421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4DA41-8286-3D4E-9C5C-D49C0B3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753C5-BBEF-B943-8B31-0B52B55AD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344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4EB99-E551-AC4F-9C3C-33330B8B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92D68-9FB6-FF49-AF22-A5E54D8A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AFFB-F6DB-3A46-A023-E90E5C050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595E-FC52-8340-847E-9C7B6150DF55}" type="datetimeFigureOut">
              <a:rPr lang="en-NL" smtClean="0"/>
              <a:t>20/07/2020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AA27-F232-EF46-BD25-E173CEBC5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E176-7F10-9442-9710-EF4FE0B64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92AC0-9BE6-A44D-A19C-F5142C548E6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40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09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03D-48A9-4F4E-9210-37BA2BBC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94" y="77251"/>
            <a:ext cx="4389120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7C57C-16F6-CF4F-97C4-D764D07DBF96}"/>
              </a:ext>
            </a:extLst>
          </p:cNvPr>
          <p:cNvSpPr txBox="1"/>
          <p:nvPr/>
        </p:nvSpPr>
        <p:spPr>
          <a:xfrm>
            <a:off x="137160" y="994629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A4152"/>
                </a:solidFill>
              </a:rPr>
              <a:t>Naam speler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01545-1919-C54E-BF78-8494116BA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23" y="1623996"/>
            <a:ext cx="1369400" cy="18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4F465-3E8D-AD45-9CCE-C632E009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850" y="1623996"/>
            <a:ext cx="1369425" cy="183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ACBF13-2C6A-7946-8493-EC5817CC05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23" y="3593436"/>
            <a:ext cx="1369425" cy="183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976251-A802-EE4B-8A8B-8FBBCAD7B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8850" y="3593437"/>
            <a:ext cx="1369425" cy="183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607089-1741-8B46-AE51-5E755C1C7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776" y="1623996"/>
            <a:ext cx="1369425" cy="1835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4E5D8-65A1-474F-B9E9-9021582D5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777" y="3593436"/>
            <a:ext cx="1369425" cy="1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03D-48A9-4F4E-9210-37BA2BBC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94" y="77251"/>
            <a:ext cx="4389120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7C57C-16F6-CF4F-97C4-D764D07DBF96}"/>
              </a:ext>
            </a:extLst>
          </p:cNvPr>
          <p:cNvSpPr txBox="1"/>
          <p:nvPr/>
        </p:nvSpPr>
        <p:spPr>
          <a:xfrm>
            <a:off x="137160" y="994629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A4152"/>
                </a:solidFill>
              </a:rPr>
              <a:t>Naam speler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8E18D-F3B4-AE4C-AE28-701369ED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325" y="1608499"/>
            <a:ext cx="1369400" cy="18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854D1-DF40-AB49-BAD9-C0090BCC8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15" y="1608499"/>
            <a:ext cx="1369425" cy="183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C66C5-ADC5-7D4E-BCC1-168C572C5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15" y="3599397"/>
            <a:ext cx="1369425" cy="183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17EB4-87A7-F647-920E-14CB8AB70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325" y="3599397"/>
            <a:ext cx="1369425" cy="183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B40E30-307F-294B-A0AF-A36D2E2AC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210" y="1608499"/>
            <a:ext cx="1369425" cy="1835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DD0D36-2B46-944F-A4D8-16ED14F84C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210" y="3599397"/>
            <a:ext cx="1369425" cy="1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2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63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03D-48A9-4F4E-9210-37BA2BBC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206" y="71759"/>
            <a:ext cx="5273545" cy="309544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7C57C-16F6-CF4F-97C4-D764D07DBF96}"/>
              </a:ext>
            </a:extLst>
          </p:cNvPr>
          <p:cNvSpPr txBox="1"/>
          <p:nvPr/>
        </p:nvSpPr>
        <p:spPr>
          <a:xfrm>
            <a:off x="531215" y="2228864"/>
            <a:ext cx="2555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100" b="0" i="0" u="none" strike="noStrike" kern="1200" cap="none" spc="0" normalizeH="0" baseline="0" noProof="0" dirty="0">
                <a:ln>
                  <a:noFill/>
                </a:ln>
                <a:solidFill>
                  <a:srgbClr val="0A41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Naam speler 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153A424-8905-8446-9D05-2B9F7E982CD8}"/>
              </a:ext>
            </a:extLst>
          </p:cNvPr>
          <p:cNvSpPr txBox="1"/>
          <p:nvPr/>
        </p:nvSpPr>
        <p:spPr>
          <a:xfrm>
            <a:off x="3474757" y="2225010"/>
            <a:ext cx="2555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100" b="0" i="0" u="none" strike="noStrike" kern="1200" cap="none" spc="0" normalizeH="0" baseline="0" noProof="0" dirty="0">
                <a:ln>
                  <a:noFill/>
                </a:ln>
                <a:solidFill>
                  <a:srgbClr val="0A41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Naam speler 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D989144-4F06-344A-A1A4-B0DE0EF5A337}"/>
              </a:ext>
            </a:extLst>
          </p:cNvPr>
          <p:cNvSpPr txBox="1"/>
          <p:nvPr/>
        </p:nvSpPr>
        <p:spPr>
          <a:xfrm>
            <a:off x="6438924" y="2225010"/>
            <a:ext cx="2555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100" b="0" i="0" u="none" strike="noStrike" kern="1200" cap="none" spc="0" normalizeH="0" baseline="0" noProof="0" dirty="0">
                <a:ln>
                  <a:noFill/>
                </a:ln>
                <a:solidFill>
                  <a:srgbClr val="0A41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Naam speler 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200B1F7-B0CB-6040-8D28-FEE67032F90A}"/>
              </a:ext>
            </a:extLst>
          </p:cNvPr>
          <p:cNvSpPr txBox="1"/>
          <p:nvPr/>
        </p:nvSpPr>
        <p:spPr>
          <a:xfrm>
            <a:off x="9403091" y="2225010"/>
            <a:ext cx="2555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1100" b="0" i="0" u="none" strike="noStrike" kern="1200" cap="none" spc="0" normalizeH="0" baseline="0" noProof="0" dirty="0">
                <a:ln>
                  <a:noFill/>
                </a:ln>
                <a:solidFill>
                  <a:srgbClr val="0A41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Naam speler 4</a:t>
            </a:r>
          </a:p>
        </p:txBody>
      </p:sp>
    </p:spTree>
    <p:extLst>
      <p:ext uri="{BB962C8B-B14F-4D97-AF65-F5344CB8AC3E}">
        <p14:creationId xmlns:p14="http://schemas.microsoft.com/office/powerpoint/2010/main" val="10869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0934FC1-E60D-6A42-8ACE-7B8344342B60}"/>
              </a:ext>
            </a:extLst>
          </p:cNvPr>
          <p:cNvSpPr txBox="1">
            <a:spLocks/>
          </p:cNvSpPr>
          <p:nvPr/>
        </p:nvSpPr>
        <p:spPr>
          <a:xfrm>
            <a:off x="4949857" y="1960043"/>
            <a:ext cx="478792" cy="417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solidFill>
                  <a:srgbClr val="0A4152"/>
                </a:solidFill>
                <a:ea typeface="+mn-lt"/>
                <a:cs typeface="+mn-lt"/>
                <a:hlinkClick r:id="" action="ppaction://hlinkshowjump?jump=previousslide"/>
              </a:rPr>
              <a:t>13</a:t>
            </a:r>
            <a:endParaRPr lang="nl-NL" sz="2400" dirty="0">
              <a:solidFill>
                <a:srgbClr val="0A415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528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7972F9-C63A-D747-A0EF-F3F52013871E}"/>
              </a:ext>
            </a:extLst>
          </p:cNvPr>
          <p:cNvSpPr txBox="1">
            <a:spLocks/>
          </p:cNvSpPr>
          <p:nvPr/>
        </p:nvSpPr>
        <p:spPr>
          <a:xfrm>
            <a:off x="4680349" y="1367272"/>
            <a:ext cx="478792" cy="417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>
                <a:solidFill>
                  <a:srgbClr val="0A4152"/>
                </a:solidFill>
                <a:ea typeface="+mn-lt"/>
                <a:cs typeface="+mn-lt"/>
                <a:hlinkClick r:id="" action="ppaction://hlinkshowjump?jump=previousslide"/>
              </a:rPr>
              <a:t>13</a:t>
            </a:r>
            <a:endParaRPr lang="nl-NL" sz="2400" dirty="0">
              <a:solidFill>
                <a:srgbClr val="0A415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618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1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6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36AD03-2B18-B548-8C5B-311C7D5DEA98}"/>
              </a:ext>
            </a:extLst>
          </p:cNvPr>
          <p:cNvSpPr txBox="1"/>
          <p:nvPr/>
        </p:nvSpPr>
        <p:spPr>
          <a:xfrm>
            <a:off x="1512780" y="237394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3514B-3450-1042-9287-0313BD726BA3}"/>
              </a:ext>
            </a:extLst>
          </p:cNvPr>
          <p:cNvSpPr txBox="1"/>
          <p:nvPr/>
        </p:nvSpPr>
        <p:spPr>
          <a:xfrm>
            <a:off x="1512779" y="823716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FBEDCBD-CA8C-1244-BDFE-20F41FAE7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2602" y="6183984"/>
            <a:ext cx="8229294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5903DD-A6B9-9248-884C-2DA5BAF2E7B5}"/>
              </a:ext>
            </a:extLst>
          </p:cNvPr>
          <p:cNvSpPr txBox="1"/>
          <p:nvPr/>
        </p:nvSpPr>
        <p:spPr>
          <a:xfrm>
            <a:off x="6709747" y="237394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A0D5D0-DD07-F649-AC26-AB90DB6029F4}"/>
              </a:ext>
            </a:extLst>
          </p:cNvPr>
          <p:cNvSpPr txBox="1"/>
          <p:nvPr/>
        </p:nvSpPr>
        <p:spPr>
          <a:xfrm>
            <a:off x="6709746" y="823716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F6EAA4-14FB-1542-84B9-43049DB55372}"/>
              </a:ext>
            </a:extLst>
          </p:cNvPr>
          <p:cNvSpPr txBox="1"/>
          <p:nvPr/>
        </p:nvSpPr>
        <p:spPr>
          <a:xfrm>
            <a:off x="1512780" y="1807212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3275D-661A-AA4C-A024-C9FE1831EA37}"/>
              </a:ext>
            </a:extLst>
          </p:cNvPr>
          <p:cNvSpPr txBox="1"/>
          <p:nvPr/>
        </p:nvSpPr>
        <p:spPr>
          <a:xfrm>
            <a:off x="1512779" y="2393534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2529CC-42BA-FE45-9F41-E696A4CEECF3}"/>
              </a:ext>
            </a:extLst>
          </p:cNvPr>
          <p:cNvSpPr txBox="1"/>
          <p:nvPr/>
        </p:nvSpPr>
        <p:spPr>
          <a:xfrm>
            <a:off x="6709747" y="1807212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4AAB29-BD15-084F-AB6A-B2841D0384B0}"/>
              </a:ext>
            </a:extLst>
          </p:cNvPr>
          <p:cNvSpPr txBox="1"/>
          <p:nvPr/>
        </p:nvSpPr>
        <p:spPr>
          <a:xfrm>
            <a:off x="6709746" y="2393534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7C75A0-877F-F04A-A303-FED600E6EC70}"/>
              </a:ext>
            </a:extLst>
          </p:cNvPr>
          <p:cNvSpPr txBox="1"/>
          <p:nvPr/>
        </p:nvSpPr>
        <p:spPr>
          <a:xfrm>
            <a:off x="1512780" y="3330409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F7CB32-3F2C-CB44-BE90-5A2D89E54FF6}"/>
              </a:ext>
            </a:extLst>
          </p:cNvPr>
          <p:cNvSpPr txBox="1"/>
          <p:nvPr/>
        </p:nvSpPr>
        <p:spPr>
          <a:xfrm>
            <a:off x="1512779" y="3916731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D08E20-11CC-6340-B043-3CE685F6CDFE}"/>
              </a:ext>
            </a:extLst>
          </p:cNvPr>
          <p:cNvSpPr txBox="1"/>
          <p:nvPr/>
        </p:nvSpPr>
        <p:spPr>
          <a:xfrm>
            <a:off x="6709747" y="3330409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4BC1F48-A9C5-DD49-A0A7-0C1A13ABCC26}"/>
              </a:ext>
            </a:extLst>
          </p:cNvPr>
          <p:cNvSpPr txBox="1"/>
          <p:nvPr/>
        </p:nvSpPr>
        <p:spPr>
          <a:xfrm>
            <a:off x="6709746" y="3916731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3A11CB-90B3-204A-B1CB-09335D789DB2}"/>
              </a:ext>
            </a:extLst>
          </p:cNvPr>
          <p:cNvSpPr txBox="1"/>
          <p:nvPr/>
        </p:nvSpPr>
        <p:spPr>
          <a:xfrm>
            <a:off x="1512780" y="4780507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2207F1-6312-5A41-959D-B30089781BB3}"/>
              </a:ext>
            </a:extLst>
          </p:cNvPr>
          <p:cNvSpPr txBox="1"/>
          <p:nvPr/>
        </p:nvSpPr>
        <p:spPr>
          <a:xfrm>
            <a:off x="1512779" y="5366829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32F5D6-4C1C-D949-B4AA-EBB0E0C2A29C}"/>
              </a:ext>
            </a:extLst>
          </p:cNvPr>
          <p:cNvSpPr txBox="1"/>
          <p:nvPr/>
        </p:nvSpPr>
        <p:spPr>
          <a:xfrm>
            <a:off x="6709747" y="4780507"/>
            <a:ext cx="506920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474ABB-8C48-DC40-A2A9-38E18B679C12}"/>
              </a:ext>
            </a:extLst>
          </p:cNvPr>
          <p:cNvSpPr txBox="1"/>
          <p:nvPr/>
        </p:nvSpPr>
        <p:spPr>
          <a:xfrm>
            <a:off x="6709746" y="5366829"/>
            <a:ext cx="5069209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sx="1000" sy="1000" algn="tl" rotWithShape="0">
              <a:schemeClr val="bg1">
                <a:lumMod val="75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L" sz="1200" dirty="0">
              <a:solidFill>
                <a:srgbClr val="0A4152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200" b="0" i="0" u="none" strike="noStrike" kern="1200" cap="none" spc="0" normalizeH="0" baseline="0" noProof="0" dirty="0">
              <a:ln>
                <a:noFill/>
              </a:ln>
              <a:solidFill>
                <a:srgbClr val="0A41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46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4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2D7D-4333-C94E-967C-46657009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76" y="1708910"/>
            <a:ext cx="5881048" cy="616085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A4152"/>
                </a:solidFill>
                <a:cs typeface="Calibri Light"/>
              </a:rPr>
              <a:t>Vul hier de sessienaam in</a:t>
            </a:r>
            <a:endParaRPr lang="en-NL" sz="3200" b="1" dirty="0">
              <a:solidFill>
                <a:srgbClr val="0A415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E97EC-7892-8241-B0D4-8B4E937AAE1C}"/>
              </a:ext>
            </a:extLst>
          </p:cNvPr>
          <p:cNvSpPr txBox="1"/>
          <p:nvPr/>
        </p:nvSpPr>
        <p:spPr>
          <a:xfrm>
            <a:off x="2182162" y="4388124"/>
            <a:ext cx="360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A4152"/>
                </a:solidFill>
                <a:latin typeface="+mj-lt"/>
              </a:rPr>
              <a:t>[</a:t>
            </a:r>
            <a:r>
              <a:rPr lang="en-US" sz="1600" dirty="0" err="1">
                <a:solidFill>
                  <a:srgbClr val="0A4152"/>
                </a:solidFill>
                <a:latin typeface="+mj-lt"/>
              </a:rPr>
              <a:t>Vul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de </a:t>
            </a:r>
            <a:r>
              <a:rPr lang="en-US" sz="1600" dirty="0" err="1">
                <a:solidFill>
                  <a:srgbClr val="0A4152"/>
                </a:solidFill>
                <a:latin typeface="+mj-lt"/>
              </a:rPr>
              <a:t>namen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van de </a:t>
            </a:r>
            <a:r>
              <a:rPr lang="en-US" sz="1600" dirty="0" err="1">
                <a:solidFill>
                  <a:srgbClr val="0A4152"/>
                </a:solidFill>
                <a:latin typeface="+mj-lt"/>
              </a:rPr>
              <a:t>spelers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in]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rgbClr val="0A4152"/>
                </a:solidFill>
                <a:latin typeface="+mj-lt"/>
              </a:rPr>
              <a:t>Speler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2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rgbClr val="0A4152"/>
                </a:solidFill>
                <a:latin typeface="+mj-lt"/>
              </a:rPr>
              <a:t>Speler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3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rgbClr val="0A4152"/>
                </a:solidFill>
                <a:latin typeface="+mj-lt"/>
              </a:rPr>
              <a:t>Speler</a:t>
            </a:r>
            <a:r>
              <a:rPr lang="en-US" sz="1600" dirty="0">
                <a:solidFill>
                  <a:srgbClr val="0A4152"/>
                </a:solidFill>
                <a:latin typeface="+mj-lt"/>
              </a:rPr>
              <a:t> 4</a:t>
            </a:r>
            <a:endParaRPr lang="nl-NL" sz="1600" dirty="0">
              <a:solidFill>
                <a:srgbClr val="0A4152"/>
              </a:solidFill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EBFFE8-D0BA-DC48-93F8-63D3FBD7F009}"/>
              </a:ext>
            </a:extLst>
          </p:cNvPr>
          <p:cNvSpPr txBox="1">
            <a:spLocks/>
          </p:cNvSpPr>
          <p:nvPr/>
        </p:nvSpPr>
        <p:spPr>
          <a:xfrm>
            <a:off x="2768213" y="2758530"/>
            <a:ext cx="2555132" cy="43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rgbClr val="0A4152"/>
                </a:solidFill>
                <a:cs typeface="Calibri Light"/>
              </a:rPr>
              <a:t>[Vul hier de datum in]</a:t>
            </a:r>
            <a:endParaRPr lang="en-NL" sz="1600" dirty="0">
              <a:solidFill>
                <a:srgbClr val="0A415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395BE-7798-504C-876E-D7D56C4ABD08}"/>
              </a:ext>
            </a:extLst>
          </p:cNvPr>
          <p:cNvSpPr txBox="1"/>
          <p:nvPr/>
        </p:nvSpPr>
        <p:spPr>
          <a:xfrm>
            <a:off x="6248386" y="4341957"/>
            <a:ext cx="394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600" dirty="0">
                <a:solidFill>
                  <a:srgbClr val="0A4152"/>
                </a:solidFill>
                <a:latin typeface="+mj-lt"/>
              </a:rPr>
              <a:t>[ Vul de naam van de spelleider in]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BEFE78-4399-064F-BAB6-EC2637D616AD}"/>
              </a:ext>
            </a:extLst>
          </p:cNvPr>
          <p:cNvSpPr txBox="1">
            <a:spLocks/>
          </p:cNvSpPr>
          <p:nvPr/>
        </p:nvSpPr>
        <p:spPr>
          <a:xfrm>
            <a:off x="6237500" y="2762974"/>
            <a:ext cx="2810645" cy="438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600" dirty="0">
                <a:solidFill>
                  <a:srgbClr val="0A4152"/>
                </a:solidFill>
                <a:cs typeface="Calibri Light"/>
              </a:rPr>
              <a:t>[Vul de organisatienaam in]</a:t>
            </a:r>
            <a:endParaRPr lang="en-NL" sz="1600" dirty="0">
              <a:solidFill>
                <a:srgbClr val="0A4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48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D2E1-D0E2-7A45-9D85-08EBE207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2586" y="93846"/>
            <a:ext cx="8229294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451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22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699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50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>
            <a:extLst>
              <a:ext uri="{FF2B5EF4-FFF2-40B4-BE49-F238E27FC236}">
                <a16:creationId xmlns:a16="http://schemas.microsoft.com/office/drawing/2014/main" id="{43766119-AA09-46A7-AD64-512B0E5B5BE8}"/>
              </a:ext>
            </a:extLst>
          </p:cNvPr>
          <p:cNvSpPr/>
          <p:nvPr/>
        </p:nvSpPr>
        <p:spPr>
          <a:xfrm>
            <a:off x="792330" y="81649"/>
            <a:ext cx="7791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nl-NL" b="1" dirty="0"/>
            </a:br>
            <a:endParaRPr lang="nl-N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C1F524-53C0-2B4A-81CA-AC1504945D0E}"/>
              </a:ext>
            </a:extLst>
          </p:cNvPr>
          <p:cNvSpPr txBox="1">
            <a:spLocks/>
          </p:cNvSpPr>
          <p:nvPr/>
        </p:nvSpPr>
        <p:spPr>
          <a:xfrm>
            <a:off x="730994" y="77251"/>
            <a:ext cx="438912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EB91F-19B4-3641-9503-F6E30400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9" y="449070"/>
            <a:ext cx="1369400" cy="1835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89EB3-7995-B04F-808A-8A9CCE860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78" y="449070"/>
            <a:ext cx="1369400" cy="183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6B11D-85D1-9641-9B79-A4583FB7E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833" y="461364"/>
            <a:ext cx="1369400" cy="1835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FC413-43EA-2B44-B779-DE3D68CD28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588" y="461364"/>
            <a:ext cx="1369400" cy="1835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3FE287-DD91-3D40-981B-FCBFF02A9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195" y="461364"/>
            <a:ext cx="1369400" cy="1835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EBF41D-044D-7046-BD23-CA2BD68D7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788" y="461364"/>
            <a:ext cx="1369400" cy="1835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95E114-A73C-4149-95A9-784FE33A6B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2969" y="461364"/>
            <a:ext cx="1369400" cy="1835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B2F4CB-E52A-AF4A-A0D1-B4E44DC0E6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29150" y="461364"/>
            <a:ext cx="1369425" cy="1835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5B1892-248F-7249-9B0D-4B322AF292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9659" y="2376820"/>
            <a:ext cx="1369425" cy="1835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F5D09A-B0E2-924F-AE80-75983FB00C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2065" y="2376820"/>
            <a:ext cx="1369425" cy="18359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EAC3F3-DE9D-C447-91D4-396FCBDCC7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800" y="2376820"/>
            <a:ext cx="1369425" cy="1835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6C33AAB-A394-5443-978B-BA4C6AD2B5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9588" y="2376820"/>
            <a:ext cx="1369425" cy="183599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4B5694-AB73-3740-B54D-F5BDC670E2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4330" y="2376820"/>
            <a:ext cx="1369425" cy="18359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5224680-35A4-1244-9C3C-CE44322CFF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59072" y="2376820"/>
            <a:ext cx="1369425" cy="18359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92AD7E-F166-984C-84E3-7D016F2CE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8028" y="2376820"/>
            <a:ext cx="1369425" cy="18359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157E354-AE92-ED4B-A3D7-4155E850D7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629150" y="2376820"/>
            <a:ext cx="1369425" cy="18359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5C065EC-8A06-F24D-AA33-2FCABA9A2AC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659" y="4304570"/>
            <a:ext cx="1369425" cy="18359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5B9FEE-B5F3-F241-9A07-05CF255F81A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52065" y="4304570"/>
            <a:ext cx="1369425" cy="18359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2D04BA7-FE6A-C241-A180-DCAF99AFD82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34471" y="4304570"/>
            <a:ext cx="1369425" cy="18359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1E4E32-7CF2-E444-8188-DC77915E64E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09588" y="4304570"/>
            <a:ext cx="1369425" cy="18359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7F9C6B-F1A3-9A4F-AFC5-715DFB0362F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84330" y="4304570"/>
            <a:ext cx="1369425" cy="183599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4E99AFB-5FFC-6F47-A98A-CF8F87C36C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76788" y="4304570"/>
            <a:ext cx="1369425" cy="183599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072F37F-F496-C343-94E2-B9353015F35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48028" y="4304570"/>
            <a:ext cx="1369425" cy="183599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41F141C-EB30-624D-A685-9A7A810072B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629150" y="4304570"/>
            <a:ext cx="1369425" cy="1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93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F2D7D-4333-C94E-967C-46657009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610" y="2540767"/>
            <a:ext cx="9808779" cy="1325563"/>
          </a:xfrm>
        </p:spPr>
        <p:txBody>
          <a:bodyPr/>
          <a:lstStyle/>
          <a:p>
            <a:pPr algn="ctr"/>
            <a:r>
              <a:rPr lang="en-NL" b="1" dirty="0">
                <a:solidFill>
                  <a:srgbClr val="0A4152"/>
                </a:solidFill>
              </a:rPr>
              <a:t>Vul hier het doel in</a:t>
            </a:r>
          </a:p>
        </p:txBody>
      </p:sp>
    </p:spTree>
    <p:extLst>
      <p:ext uri="{BB962C8B-B14F-4D97-AF65-F5344CB8AC3E}">
        <p14:creationId xmlns:p14="http://schemas.microsoft.com/office/powerpoint/2010/main" val="280933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98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03D-48A9-4F4E-9210-37BA2BBC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94" y="77251"/>
            <a:ext cx="4389120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7C57C-16F6-CF4F-97C4-D764D07DBF96}"/>
              </a:ext>
            </a:extLst>
          </p:cNvPr>
          <p:cNvSpPr txBox="1"/>
          <p:nvPr/>
        </p:nvSpPr>
        <p:spPr>
          <a:xfrm>
            <a:off x="137160" y="994629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A4152"/>
                </a:solidFill>
              </a:rPr>
              <a:t>Naam speler 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EE991B-560D-1F42-ADE6-995C8BD6B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6" y="1593001"/>
            <a:ext cx="1369400" cy="1835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879DE-EA28-0743-B74C-822B94A18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003" y="1593001"/>
            <a:ext cx="1369400" cy="1835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28106A-1604-CC47-99FF-6E47BF8BA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394" y="3604013"/>
            <a:ext cx="1369400" cy="18359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C25099-3637-9B49-B5B7-9CDC13F99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003" y="3604012"/>
            <a:ext cx="1369400" cy="1835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210B60-0549-2947-BD90-718B4F67B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369" y="1593001"/>
            <a:ext cx="1369425" cy="1835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AE6571-A090-D445-9474-874652A60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916" y="3604014"/>
            <a:ext cx="1369425" cy="1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1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203D-48A9-4F4E-9210-37BA2BBC8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994" y="77251"/>
            <a:ext cx="4389120" cy="533400"/>
          </a:xfrm>
        </p:spPr>
        <p:txBody>
          <a:bodyPr anchor="t" anchorCtr="0">
            <a:normAutofit/>
          </a:bodyPr>
          <a:lstStyle/>
          <a:p>
            <a:pPr algn="l"/>
            <a:r>
              <a:rPr lang="en-NL" sz="1600" b="1" dirty="0">
                <a:solidFill>
                  <a:srgbClr val="0A4152"/>
                </a:solidFill>
              </a:rPr>
              <a:t>Vul hier het doel van het spel in</a:t>
            </a:r>
            <a:endParaRPr lang="en-NL" sz="1600" b="1" dirty="0">
              <a:solidFill>
                <a:srgbClr val="0A4152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7C57C-16F6-CF4F-97C4-D764D07DBF96}"/>
              </a:ext>
            </a:extLst>
          </p:cNvPr>
          <p:cNvSpPr txBox="1"/>
          <p:nvPr/>
        </p:nvSpPr>
        <p:spPr>
          <a:xfrm>
            <a:off x="137160" y="994629"/>
            <a:ext cx="484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A4152"/>
                </a:solidFill>
              </a:rPr>
              <a:t>Naam speler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203CD-EC8D-C44F-9CEA-C5B8233B5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6" y="1593001"/>
            <a:ext cx="1369400" cy="1835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F25392-5962-D148-BD79-64B6D0BF0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16" y="3577179"/>
            <a:ext cx="1369400" cy="183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08CE6-87A0-E747-B431-CE2D5E700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798" y="3567634"/>
            <a:ext cx="1369425" cy="183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23144F-80D8-9C42-A996-ECFD0F9B1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344" y="3577179"/>
            <a:ext cx="1369425" cy="183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1F668D-24DD-6B43-8BA6-C0481CF302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3668" y="1593001"/>
            <a:ext cx="1369425" cy="1835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E2023-AD7E-C249-B4AC-19C225849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8799" y="1593001"/>
            <a:ext cx="1369425" cy="183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65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5832</TotalTime>
  <Words>138</Words>
  <Application>Microsoft Macintosh PowerPoint</Application>
  <PresentationFormat>Widescreen</PresentationFormat>
  <Paragraphs>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Vul hier de sessienaam in</vt:lpstr>
      <vt:lpstr>PowerPoint Presentation</vt:lpstr>
      <vt:lpstr>PowerPoint Presentation</vt:lpstr>
      <vt:lpstr>PowerPoint Presentation</vt:lpstr>
      <vt:lpstr>Vul hier het doel in</vt:lpstr>
      <vt:lpstr>PowerPoint Presentation</vt:lpstr>
      <vt:lpstr>Vul hier het doel van het spel in</vt:lpstr>
      <vt:lpstr>Vul hier het doel van het spel in</vt:lpstr>
      <vt:lpstr>Vul hier het doel van het spel in</vt:lpstr>
      <vt:lpstr>Vul hier het doel van het spel in</vt:lpstr>
      <vt:lpstr>PowerPoint Presentation</vt:lpstr>
      <vt:lpstr>Vul hier het doel van het spel in</vt:lpstr>
      <vt:lpstr>PowerPoint Presentation</vt:lpstr>
      <vt:lpstr>PowerPoint Presentation</vt:lpstr>
      <vt:lpstr>PowerPoint Presentation</vt:lpstr>
      <vt:lpstr>PowerPoint Presentation</vt:lpstr>
      <vt:lpstr>Vul hier het doel van het spel in</vt:lpstr>
      <vt:lpstr>PowerPoint Presentation</vt:lpstr>
      <vt:lpstr>Vul hier het doel van het spel 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 van het spel</dc:title>
  <dc:creator>Tamara de Haas</dc:creator>
  <cp:lastModifiedBy>Tamara de Haas</cp:lastModifiedBy>
  <cp:revision>684</cp:revision>
  <dcterms:created xsi:type="dcterms:W3CDTF">2020-04-28T10:42:00Z</dcterms:created>
  <dcterms:modified xsi:type="dcterms:W3CDTF">2020-07-20T11:05:48Z</dcterms:modified>
</cp:coreProperties>
</file>